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9" r:id="rId2"/>
    <p:sldId id="267" r:id="rId3"/>
    <p:sldId id="265" r:id="rId4"/>
    <p:sldId id="263" r:id="rId5"/>
    <p:sldId id="268" r:id="rId6"/>
    <p:sldId id="272" r:id="rId7"/>
    <p:sldId id="273" r:id="rId8"/>
    <p:sldId id="274" r:id="rId9"/>
    <p:sldId id="256" r:id="rId10"/>
    <p:sldId id="258" r:id="rId11"/>
    <p:sldId id="259" r:id="rId12"/>
    <p:sldId id="260" r:id="rId13"/>
    <p:sldId id="261" r:id="rId14"/>
    <p:sldId id="271" r:id="rId15"/>
  </p:sldIdLst>
  <p:sldSz cx="16256000" cy="21674138"/>
  <p:notesSz cx="7010400" cy="92964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800080"/>
    <a:srgbClr val="009900"/>
    <a:srgbClr val="006600"/>
    <a:srgbClr val="336699"/>
    <a:srgbClr val="008000"/>
    <a:srgbClr val="CC9900"/>
    <a:srgbClr val="FF99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94667" autoAdjust="0"/>
  </p:normalViewPr>
  <p:slideViewPr>
    <p:cSldViewPr snapToGrid="0">
      <p:cViewPr>
        <p:scale>
          <a:sx n="30" d="100"/>
          <a:sy n="30" d="100"/>
        </p:scale>
        <p:origin x="2064" y="-168"/>
      </p:cViewPr>
      <p:guideLst/>
    </p:cSldViewPr>
  </p:slideViewPr>
  <p:notesTextViewPr>
    <p:cViewPr>
      <p:scale>
        <a:sx n="1" d="1"/>
        <a:sy n="1" d="1"/>
      </p:scale>
      <p:origin x="0" y="0"/>
    </p:cViewPr>
  </p:notesTextViewPr>
  <p:sorterViewPr>
    <p:cViewPr>
      <p:scale>
        <a:sx n="32" d="100"/>
        <a:sy n="32"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547135"/>
            <a:ext cx="13817600" cy="7545811"/>
          </a:xfrm>
        </p:spPr>
        <p:txBody>
          <a:bodyPr anchor="b"/>
          <a:lstStyle>
            <a:lvl1pPr algn="ctr">
              <a:defRPr sz="10667"/>
            </a:lvl1pPr>
          </a:lstStyle>
          <a:p>
            <a:r>
              <a:rPr lang="en-US" altLang="ko-KR" smtClean="0"/>
              <a:t>Click to edit Master title style</a:t>
            </a:r>
            <a:endParaRPr lang="en-US" dirty="0"/>
          </a:p>
        </p:txBody>
      </p:sp>
      <p:sp>
        <p:nvSpPr>
          <p:cNvPr id="3" name="Subtitle 2"/>
          <p:cNvSpPr>
            <a:spLocks noGrp="1"/>
          </p:cNvSpPr>
          <p:nvPr>
            <p:ph type="subTitle" idx="1"/>
          </p:nvPr>
        </p:nvSpPr>
        <p:spPr>
          <a:xfrm>
            <a:off x="2032000" y="11383941"/>
            <a:ext cx="12192000" cy="5232898"/>
          </a:xfrm>
        </p:spPr>
        <p:txBody>
          <a:bodyPr/>
          <a:lstStyle>
            <a:lvl1pPr marL="0" indent="0" algn="ctr">
              <a:buNone/>
              <a:defRPr sz="4267"/>
            </a:lvl1pPr>
            <a:lvl2pPr marL="812810" indent="0" algn="ctr">
              <a:buNone/>
              <a:defRPr sz="3556"/>
            </a:lvl2pPr>
            <a:lvl3pPr marL="1625620" indent="0" algn="ctr">
              <a:buNone/>
              <a:defRPr sz="3200"/>
            </a:lvl3pPr>
            <a:lvl4pPr marL="2438430" indent="0" algn="ctr">
              <a:buNone/>
              <a:defRPr sz="2844"/>
            </a:lvl4pPr>
            <a:lvl5pPr marL="3251241" indent="0" algn="ctr">
              <a:buNone/>
              <a:defRPr sz="2844"/>
            </a:lvl5pPr>
            <a:lvl6pPr marL="4064051" indent="0" algn="ctr">
              <a:buNone/>
              <a:defRPr sz="2844"/>
            </a:lvl6pPr>
            <a:lvl7pPr marL="4876861" indent="0" algn="ctr">
              <a:buNone/>
              <a:defRPr sz="2844"/>
            </a:lvl7pPr>
            <a:lvl8pPr marL="5689671" indent="0" algn="ctr">
              <a:buNone/>
              <a:defRPr sz="2844"/>
            </a:lvl8pPr>
            <a:lvl9pPr marL="6502481" indent="0" algn="ctr">
              <a:buNone/>
              <a:defRPr sz="2844"/>
            </a:lvl9pPr>
          </a:lstStyle>
          <a:p>
            <a:r>
              <a:rPr lang="en-US" altLang="ko-KR" smtClean="0"/>
              <a:t>Click to edit Master subtitle style</a:t>
            </a:r>
            <a:endParaRPr lang="en-US" dirty="0"/>
          </a:p>
        </p:txBody>
      </p:sp>
      <p:sp>
        <p:nvSpPr>
          <p:cNvPr id="4" name="Date Placeholder 3"/>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1877221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dirty="0"/>
          </a:p>
        </p:txBody>
      </p:sp>
      <p:sp>
        <p:nvSpPr>
          <p:cNvPr id="3" name="Content Placeholder 2"/>
          <p:cNvSpPr>
            <a:spLocks noGrp="1"/>
          </p:cNvSpPr>
          <p:nvPr>
            <p:ph idx="1"/>
          </p:nvPr>
        </p:nvSpPr>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4" name="Date Placeholder 3"/>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1786072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9134" y="5403489"/>
            <a:ext cx="14020800" cy="9015838"/>
          </a:xfrm>
        </p:spPr>
        <p:txBody>
          <a:bodyPr anchor="b"/>
          <a:lstStyle>
            <a:lvl1pPr>
              <a:defRPr sz="10667"/>
            </a:lvl1pPr>
          </a:lstStyle>
          <a:p>
            <a:r>
              <a:rPr lang="en-US" altLang="ko-KR" smtClean="0"/>
              <a:t>Click to edit Master title style</a:t>
            </a:r>
            <a:endParaRPr lang="en-US" dirty="0"/>
          </a:p>
        </p:txBody>
      </p:sp>
      <p:sp>
        <p:nvSpPr>
          <p:cNvPr id="3" name="Text Placeholder 2"/>
          <p:cNvSpPr>
            <a:spLocks noGrp="1"/>
          </p:cNvSpPr>
          <p:nvPr>
            <p:ph type="body" idx="1"/>
          </p:nvPr>
        </p:nvSpPr>
        <p:spPr>
          <a:xfrm>
            <a:off x="1109134" y="14504620"/>
            <a:ext cx="14020800" cy="4741216"/>
          </a:xfrm>
        </p:spPr>
        <p:txBody>
          <a:bodyPr/>
          <a:lstStyle>
            <a:lvl1pPr marL="0" indent="0">
              <a:buNone/>
              <a:defRPr sz="4267">
                <a:solidFill>
                  <a:schemeClr val="tx1"/>
                </a:solidFill>
              </a:defRPr>
            </a:lvl1pPr>
            <a:lvl2pPr marL="812810" indent="0">
              <a:buNone/>
              <a:defRPr sz="3556">
                <a:solidFill>
                  <a:schemeClr val="tx1">
                    <a:tint val="75000"/>
                  </a:schemeClr>
                </a:solidFill>
              </a:defRPr>
            </a:lvl2pPr>
            <a:lvl3pPr marL="1625620" indent="0">
              <a:buNone/>
              <a:defRPr sz="3200">
                <a:solidFill>
                  <a:schemeClr val="tx1">
                    <a:tint val="75000"/>
                  </a:schemeClr>
                </a:solidFill>
              </a:defRPr>
            </a:lvl3pPr>
            <a:lvl4pPr marL="2438430" indent="0">
              <a:buNone/>
              <a:defRPr sz="2844">
                <a:solidFill>
                  <a:schemeClr val="tx1">
                    <a:tint val="75000"/>
                  </a:schemeClr>
                </a:solidFill>
              </a:defRPr>
            </a:lvl4pPr>
            <a:lvl5pPr marL="3251241" indent="0">
              <a:buNone/>
              <a:defRPr sz="2844">
                <a:solidFill>
                  <a:schemeClr val="tx1">
                    <a:tint val="75000"/>
                  </a:schemeClr>
                </a:solidFill>
              </a:defRPr>
            </a:lvl5pPr>
            <a:lvl6pPr marL="4064051" indent="0">
              <a:buNone/>
              <a:defRPr sz="2844">
                <a:solidFill>
                  <a:schemeClr val="tx1">
                    <a:tint val="75000"/>
                  </a:schemeClr>
                </a:solidFill>
              </a:defRPr>
            </a:lvl6pPr>
            <a:lvl7pPr marL="4876861" indent="0">
              <a:buNone/>
              <a:defRPr sz="2844">
                <a:solidFill>
                  <a:schemeClr val="tx1">
                    <a:tint val="75000"/>
                  </a:schemeClr>
                </a:solidFill>
              </a:defRPr>
            </a:lvl7pPr>
            <a:lvl8pPr marL="5689671" indent="0">
              <a:buNone/>
              <a:defRPr sz="2844">
                <a:solidFill>
                  <a:schemeClr val="tx1">
                    <a:tint val="75000"/>
                  </a:schemeClr>
                </a:solidFill>
              </a:defRPr>
            </a:lvl8pPr>
            <a:lvl9pPr marL="6502481" indent="0">
              <a:buNone/>
              <a:defRPr sz="2844">
                <a:solidFill>
                  <a:schemeClr val="tx1">
                    <a:tint val="75000"/>
                  </a:schemeClr>
                </a:solidFill>
              </a:defRPr>
            </a:lvl9pPr>
          </a:lstStyle>
          <a:p>
            <a:pPr lvl="0"/>
            <a:r>
              <a:rPr lang="en-US" altLang="ko-KR" smtClean="0"/>
              <a:t>Click to edit Master text styles</a:t>
            </a:r>
          </a:p>
        </p:txBody>
      </p:sp>
      <p:sp>
        <p:nvSpPr>
          <p:cNvPr id="4" name="Date Placeholder 3"/>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4049341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dirty="0"/>
          </a:p>
        </p:txBody>
      </p:sp>
      <p:sp>
        <p:nvSpPr>
          <p:cNvPr id="3" name="Content Placeholder 2"/>
          <p:cNvSpPr>
            <a:spLocks noGrp="1"/>
          </p:cNvSpPr>
          <p:nvPr>
            <p:ph sz="half" idx="1"/>
          </p:nvPr>
        </p:nvSpPr>
        <p:spPr>
          <a:xfrm>
            <a:off x="1117600" y="5769736"/>
            <a:ext cx="6908800" cy="13752041"/>
          </a:xfrm>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4" name="Content Placeholder 3"/>
          <p:cNvSpPr>
            <a:spLocks noGrp="1"/>
          </p:cNvSpPr>
          <p:nvPr>
            <p:ph sz="half" idx="2"/>
          </p:nvPr>
        </p:nvSpPr>
        <p:spPr>
          <a:xfrm>
            <a:off x="8229600" y="5769736"/>
            <a:ext cx="6908800" cy="13752041"/>
          </a:xfrm>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5" name="Date Placeholder 4"/>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2493083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19717" y="1153952"/>
            <a:ext cx="14020800" cy="4189331"/>
          </a:xfrm>
        </p:spPr>
        <p:txBody>
          <a:bodyPr/>
          <a:lstStyle/>
          <a:p>
            <a:r>
              <a:rPr lang="en-US" altLang="ko-KR" smtClean="0"/>
              <a:t>Click to edit Master title style</a:t>
            </a:r>
            <a:endParaRPr lang="en-US" dirty="0"/>
          </a:p>
        </p:txBody>
      </p:sp>
      <p:sp>
        <p:nvSpPr>
          <p:cNvPr id="3" name="Text Placeholder 2"/>
          <p:cNvSpPr>
            <a:spLocks noGrp="1"/>
          </p:cNvSpPr>
          <p:nvPr>
            <p:ph type="body" idx="1"/>
          </p:nvPr>
        </p:nvSpPr>
        <p:spPr>
          <a:xfrm>
            <a:off x="1119719" y="5313176"/>
            <a:ext cx="6877049" cy="2603905"/>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ltLang="ko-KR" smtClean="0"/>
              <a:t>Click to edit Master text styles</a:t>
            </a:r>
          </a:p>
        </p:txBody>
      </p:sp>
      <p:sp>
        <p:nvSpPr>
          <p:cNvPr id="4" name="Content Placeholder 3"/>
          <p:cNvSpPr>
            <a:spLocks noGrp="1"/>
          </p:cNvSpPr>
          <p:nvPr>
            <p:ph sz="half" idx="2"/>
          </p:nvPr>
        </p:nvSpPr>
        <p:spPr>
          <a:xfrm>
            <a:off x="1119719" y="7917081"/>
            <a:ext cx="6877049" cy="11644834"/>
          </a:xfrm>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5" name="Text Placeholder 4"/>
          <p:cNvSpPr>
            <a:spLocks noGrp="1"/>
          </p:cNvSpPr>
          <p:nvPr>
            <p:ph type="body" sz="quarter" idx="3"/>
          </p:nvPr>
        </p:nvSpPr>
        <p:spPr>
          <a:xfrm>
            <a:off x="8229601" y="5313176"/>
            <a:ext cx="6910917" cy="2603905"/>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ltLang="ko-KR" smtClean="0"/>
              <a:t>Click to edit Master text styles</a:t>
            </a:r>
          </a:p>
        </p:txBody>
      </p:sp>
      <p:sp>
        <p:nvSpPr>
          <p:cNvPr id="6" name="Content Placeholder 5"/>
          <p:cNvSpPr>
            <a:spLocks noGrp="1"/>
          </p:cNvSpPr>
          <p:nvPr>
            <p:ph sz="quarter" idx="4"/>
          </p:nvPr>
        </p:nvSpPr>
        <p:spPr>
          <a:xfrm>
            <a:off x="8229601" y="7917081"/>
            <a:ext cx="6910917" cy="11644834"/>
          </a:xfrm>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7" name="Date Placeholder 6"/>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2784659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dirty="0"/>
          </a:p>
        </p:txBody>
      </p:sp>
      <p:sp>
        <p:nvSpPr>
          <p:cNvPr id="3" name="Date Placeholder 2"/>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196340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240112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7" y="1444942"/>
            <a:ext cx="5242983" cy="5057299"/>
          </a:xfrm>
        </p:spPr>
        <p:txBody>
          <a:bodyPr anchor="b"/>
          <a:lstStyle>
            <a:lvl1pPr>
              <a:defRPr sz="5689"/>
            </a:lvl1pPr>
          </a:lstStyle>
          <a:p>
            <a:r>
              <a:rPr lang="en-US" altLang="ko-KR" smtClean="0"/>
              <a:t>Click to edit Master title style</a:t>
            </a:r>
            <a:endParaRPr lang="en-US" dirty="0"/>
          </a:p>
        </p:txBody>
      </p:sp>
      <p:sp>
        <p:nvSpPr>
          <p:cNvPr id="3" name="Content Placeholder 2"/>
          <p:cNvSpPr>
            <a:spLocks noGrp="1"/>
          </p:cNvSpPr>
          <p:nvPr>
            <p:ph idx="1"/>
          </p:nvPr>
        </p:nvSpPr>
        <p:spPr>
          <a:xfrm>
            <a:off x="6910917" y="3120679"/>
            <a:ext cx="8229600" cy="15402686"/>
          </a:xfrm>
        </p:spPr>
        <p:txBody>
          <a:bodyPr/>
          <a:lstStyle>
            <a:lvl1pPr>
              <a:defRPr sz="5689"/>
            </a:lvl1pPr>
            <a:lvl2pPr>
              <a:defRPr sz="4978"/>
            </a:lvl2pPr>
            <a:lvl3pPr>
              <a:defRPr sz="4267"/>
            </a:lvl3pPr>
            <a:lvl4pPr>
              <a:defRPr sz="3556"/>
            </a:lvl4pPr>
            <a:lvl5pPr>
              <a:defRPr sz="3556"/>
            </a:lvl5pPr>
            <a:lvl6pPr>
              <a:defRPr sz="3556"/>
            </a:lvl6pPr>
            <a:lvl7pPr>
              <a:defRPr sz="3556"/>
            </a:lvl7pPr>
            <a:lvl8pPr>
              <a:defRPr sz="3556"/>
            </a:lvl8pPr>
            <a:lvl9pPr>
              <a:defRPr sz="3556"/>
            </a:lvl9p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4" name="Text Placeholder 3"/>
          <p:cNvSpPr>
            <a:spLocks noGrp="1"/>
          </p:cNvSpPr>
          <p:nvPr>
            <p:ph type="body" sz="half" idx="2"/>
          </p:nvPr>
        </p:nvSpPr>
        <p:spPr>
          <a:xfrm>
            <a:off x="1119717" y="6502241"/>
            <a:ext cx="5242983" cy="12046207"/>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en-US" altLang="ko-KR" smtClean="0"/>
              <a:t>Click to edit Master text styles</a:t>
            </a:r>
          </a:p>
        </p:txBody>
      </p:sp>
      <p:sp>
        <p:nvSpPr>
          <p:cNvPr id="5" name="Date Placeholder 4"/>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3369155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7" y="1444942"/>
            <a:ext cx="5242983" cy="5057299"/>
          </a:xfrm>
        </p:spPr>
        <p:txBody>
          <a:bodyPr anchor="b"/>
          <a:lstStyle>
            <a:lvl1pPr>
              <a:defRPr sz="5689"/>
            </a:lvl1pPr>
          </a:lstStyle>
          <a:p>
            <a:r>
              <a:rPr lang="en-US" altLang="ko-KR" smtClean="0"/>
              <a:t>Click to edit Master title style</a:t>
            </a:r>
            <a:endParaRPr lang="en-US" dirty="0"/>
          </a:p>
        </p:txBody>
      </p:sp>
      <p:sp>
        <p:nvSpPr>
          <p:cNvPr id="3" name="Picture Placeholder 2"/>
          <p:cNvSpPr>
            <a:spLocks noGrp="1" noChangeAspect="1"/>
          </p:cNvSpPr>
          <p:nvPr>
            <p:ph type="pic" idx="1"/>
          </p:nvPr>
        </p:nvSpPr>
        <p:spPr>
          <a:xfrm>
            <a:off x="6910917" y="3120679"/>
            <a:ext cx="8229600" cy="15402686"/>
          </a:xfrm>
        </p:spPr>
        <p:txBody>
          <a:bodyPr anchor="t"/>
          <a:lstStyle>
            <a:lvl1pPr marL="0" indent="0">
              <a:buNone/>
              <a:defRPr sz="5689"/>
            </a:lvl1pPr>
            <a:lvl2pPr marL="812810" indent="0">
              <a:buNone/>
              <a:defRPr sz="4978"/>
            </a:lvl2pPr>
            <a:lvl3pPr marL="1625620" indent="0">
              <a:buNone/>
              <a:defRPr sz="4267"/>
            </a:lvl3pPr>
            <a:lvl4pPr marL="2438430" indent="0">
              <a:buNone/>
              <a:defRPr sz="3556"/>
            </a:lvl4pPr>
            <a:lvl5pPr marL="3251241" indent="0">
              <a:buNone/>
              <a:defRPr sz="3556"/>
            </a:lvl5pPr>
            <a:lvl6pPr marL="4064051" indent="0">
              <a:buNone/>
              <a:defRPr sz="3556"/>
            </a:lvl6pPr>
            <a:lvl7pPr marL="4876861" indent="0">
              <a:buNone/>
              <a:defRPr sz="3556"/>
            </a:lvl7pPr>
            <a:lvl8pPr marL="5689671" indent="0">
              <a:buNone/>
              <a:defRPr sz="3556"/>
            </a:lvl8pPr>
            <a:lvl9pPr marL="6502481" indent="0">
              <a:buNone/>
              <a:defRPr sz="3556"/>
            </a:lvl9pPr>
          </a:lstStyle>
          <a:p>
            <a:r>
              <a:rPr lang="en-US" altLang="ko-KR" smtClean="0"/>
              <a:t>Click icon to add picture</a:t>
            </a:r>
            <a:endParaRPr lang="en-US" dirty="0"/>
          </a:p>
        </p:txBody>
      </p:sp>
      <p:sp>
        <p:nvSpPr>
          <p:cNvPr id="4" name="Text Placeholder 3"/>
          <p:cNvSpPr>
            <a:spLocks noGrp="1"/>
          </p:cNvSpPr>
          <p:nvPr>
            <p:ph type="body" sz="half" idx="2"/>
          </p:nvPr>
        </p:nvSpPr>
        <p:spPr>
          <a:xfrm>
            <a:off x="1119717" y="6502241"/>
            <a:ext cx="5242983" cy="12046207"/>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en-US" altLang="ko-KR" smtClean="0"/>
              <a:t>Click to edit Master text styles</a:t>
            </a:r>
          </a:p>
        </p:txBody>
      </p:sp>
      <p:sp>
        <p:nvSpPr>
          <p:cNvPr id="5" name="Date Placeholder 4"/>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2376773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4" name="Date Placeholder 3"/>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1338597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1" y="1153947"/>
            <a:ext cx="3505200" cy="18367830"/>
          </a:xfrm>
        </p:spPr>
        <p:txBody>
          <a:bodyPr vert="eaVert"/>
          <a:lstStyle/>
          <a:p>
            <a:r>
              <a:rPr lang="en-US" altLang="ko-KR" smtClean="0"/>
              <a:t>Click to edit Master title style</a:t>
            </a:r>
            <a:endParaRPr lang="en-US" dirty="0"/>
          </a:p>
        </p:txBody>
      </p:sp>
      <p:sp>
        <p:nvSpPr>
          <p:cNvPr id="3" name="Vertical Text Placeholder 2"/>
          <p:cNvSpPr>
            <a:spLocks noGrp="1"/>
          </p:cNvSpPr>
          <p:nvPr>
            <p:ph type="body" orient="vert" idx="1"/>
          </p:nvPr>
        </p:nvSpPr>
        <p:spPr>
          <a:xfrm>
            <a:off x="1117601" y="1153947"/>
            <a:ext cx="10312400" cy="18367830"/>
          </a:xfrm>
        </p:spPr>
        <p:txBody>
          <a:bodyPr vert="eaVert"/>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4" name="Date Placeholder 3"/>
          <p:cNvSpPr>
            <a:spLocks noGrp="1"/>
          </p:cNvSpPr>
          <p:nvPr>
            <p:ph type="dt" sz="half" idx="10"/>
          </p:nvPr>
        </p:nvSpPr>
        <p:spPr/>
        <p:txBody>
          <a:bodyPr/>
          <a:lstStyle/>
          <a:p>
            <a:fld id="{6EECF4BF-1173-45D7-9F0F-96047B31EA76}" type="datetimeFigureOut">
              <a:rPr lang="ko-KR" altLang="en-US" smtClean="0"/>
              <a:t>2019-11-29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4019141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1153952"/>
            <a:ext cx="14020800" cy="4189331"/>
          </a:xfrm>
          <a:prstGeom prst="rect">
            <a:avLst/>
          </a:prstGeom>
        </p:spPr>
        <p:txBody>
          <a:bodyPr vert="horz" lIns="91440" tIns="45720" rIns="91440" bIns="45720" rtlCol="0" anchor="ctr">
            <a:normAutofit/>
          </a:bodyPr>
          <a:lstStyle/>
          <a:p>
            <a:r>
              <a:rPr lang="en-US" altLang="ko-KR" smtClean="0"/>
              <a:t>Click to edit Master title style</a:t>
            </a:r>
            <a:endParaRPr lang="en-US" dirty="0"/>
          </a:p>
        </p:txBody>
      </p:sp>
      <p:sp>
        <p:nvSpPr>
          <p:cNvPr id="3" name="Text Placeholder 2"/>
          <p:cNvSpPr>
            <a:spLocks noGrp="1"/>
          </p:cNvSpPr>
          <p:nvPr>
            <p:ph type="body" idx="1"/>
          </p:nvPr>
        </p:nvSpPr>
        <p:spPr>
          <a:xfrm>
            <a:off x="1117600" y="5769736"/>
            <a:ext cx="14020800" cy="13752041"/>
          </a:xfrm>
          <a:prstGeom prst="rect">
            <a:avLst/>
          </a:prstGeom>
        </p:spPr>
        <p:txBody>
          <a:bodyPr vert="horz" lIns="91440" tIns="45720" rIns="91440" bIns="45720" rtlCol="0">
            <a:normAutofit/>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4" name="Date Placeholder 3"/>
          <p:cNvSpPr>
            <a:spLocks noGrp="1"/>
          </p:cNvSpPr>
          <p:nvPr>
            <p:ph type="dt" sz="half" idx="2"/>
          </p:nvPr>
        </p:nvSpPr>
        <p:spPr>
          <a:xfrm>
            <a:off x="1117600" y="20088720"/>
            <a:ext cx="3657600" cy="1153947"/>
          </a:xfrm>
          <a:prstGeom prst="rect">
            <a:avLst/>
          </a:prstGeom>
        </p:spPr>
        <p:txBody>
          <a:bodyPr vert="horz" lIns="91440" tIns="45720" rIns="91440" bIns="45720" rtlCol="0" anchor="ctr"/>
          <a:lstStyle>
            <a:lvl1pPr algn="l">
              <a:defRPr sz="2133">
                <a:solidFill>
                  <a:schemeClr val="tx1">
                    <a:tint val="75000"/>
                  </a:schemeClr>
                </a:solidFill>
              </a:defRPr>
            </a:lvl1pPr>
          </a:lstStyle>
          <a:p>
            <a:fld id="{6EECF4BF-1173-45D7-9F0F-96047B31EA76}" type="datetimeFigureOut">
              <a:rPr lang="ko-KR" altLang="en-US" smtClean="0"/>
              <a:t>2019-11-29</a:t>
            </a:fld>
            <a:endParaRPr lang="ko-KR" altLang="en-US"/>
          </a:p>
        </p:txBody>
      </p:sp>
      <p:sp>
        <p:nvSpPr>
          <p:cNvPr id="5" name="Footer Placeholder 4"/>
          <p:cNvSpPr>
            <a:spLocks noGrp="1"/>
          </p:cNvSpPr>
          <p:nvPr>
            <p:ph type="ftr" sz="quarter" idx="3"/>
          </p:nvPr>
        </p:nvSpPr>
        <p:spPr>
          <a:xfrm>
            <a:off x="5384800" y="20088720"/>
            <a:ext cx="5486400" cy="1153947"/>
          </a:xfrm>
          <a:prstGeom prst="rect">
            <a:avLst/>
          </a:prstGeom>
        </p:spPr>
        <p:txBody>
          <a:bodyPr vert="horz" lIns="91440" tIns="45720" rIns="91440" bIns="45720" rtlCol="0" anchor="ctr"/>
          <a:lstStyle>
            <a:lvl1pPr algn="ctr">
              <a:defRPr sz="2133">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11480800" y="20088720"/>
            <a:ext cx="3657600" cy="1153947"/>
          </a:xfrm>
          <a:prstGeom prst="rect">
            <a:avLst/>
          </a:prstGeom>
        </p:spPr>
        <p:txBody>
          <a:bodyPr vert="horz" lIns="91440" tIns="45720" rIns="91440" bIns="45720" rtlCol="0" anchor="ctr"/>
          <a:lstStyle>
            <a:lvl1pPr algn="r">
              <a:defRPr sz="2133">
                <a:solidFill>
                  <a:schemeClr val="tx1">
                    <a:tint val="75000"/>
                  </a:schemeClr>
                </a:solidFill>
              </a:defRPr>
            </a:lvl1pPr>
          </a:lstStyle>
          <a:p>
            <a:fld id="{E4559BAC-077E-47C2-9E2D-3937B3FEC5D7}" type="slidenum">
              <a:rPr lang="ko-KR" altLang="en-US" smtClean="0"/>
              <a:t>‹#›</a:t>
            </a:fld>
            <a:endParaRPr lang="ko-KR" altLang="en-US"/>
          </a:p>
        </p:txBody>
      </p:sp>
    </p:spTree>
    <p:extLst>
      <p:ext uri="{BB962C8B-B14F-4D97-AF65-F5344CB8AC3E}">
        <p14:creationId xmlns:p14="http://schemas.microsoft.com/office/powerpoint/2010/main" val="343743312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1625620" rtl="0" eaLnBrk="1" latinLnBrk="1" hangingPunct="1">
        <a:lnSpc>
          <a:spcPct val="90000"/>
        </a:lnSpc>
        <a:spcBef>
          <a:spcPct val="0"/>
        </a:spcBef>
        <a:buNone/>
        <a:defRPr sz="7822" kern="1200">
          <a:solidFill>
            <a:schemeClr val="tx1"/>
          </a:solidFill>
          <a:latin typeface="+mj-lt"/>
          <a:ea typeface="+mj-ea"/>
          <a:cs typeface="+mj-cs"/>
        </a:defRPr>
      </a:lvl1pPr>
    </p:titleStyle>
    <p:bodyStyle>
      <a:lvl1pPr marL="406405" indent="-406405" algn="l" defTabSz="1625620" rtl="0" eaLnBrk="1" latinLnBrk="1"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215" indent="-406405" algn="l" defTabSz="1625620" rtl="0" eaLnBrk="1" latinLnBrk="1" hangingPunct="1">
        <a:lnSpc>
          <a:spcPct val="90000"/>
        </a:lnSpc>
        <a:spcBef>
          <a:spcPts val="889"/>
        </a:spcBef>
        <a:buFont typeface="Arial" panose="020B0604020202020204" pitchFamily="34" charset="0"/>
        <a:buChar char="•"/>
        <a:defRPr sz="4267" kern="1200">
          <a:solidFill>
            <a:schemeClr val="tx1"/>
          </a:solidFill>
          <a:latin typeface="+mn-lt"/>
          <a:ea typeface="+mn-ea"/>
          <a:cs typeface="+mn-cs"/>
        </a:defRPr>
      </a:lvl2pPr>
      <a:lvl3pPr marL="2032025" indent="-406405" algn="l" defTabSz="1625620" rtl="0" eaLnBrk="1" latinLnBrk="1" hangingPunct="1">
        <a:lnSpc>
          <a:spcPct val="90000"/>
        </a:lnSpc>
        <a:spcBef>
          <a:spcPts val="889"/>
        </a:spcBef>
        <a:buFont typeface="Arial" panose="020B0604020202020204" pitchFamily="34" charset="0"/>
        <a:buChar char="•"/>
        <a:defRPr sz="3556" kern="1200">
          <a:solidFill>
            <a:schemeClr val="tx1"/>
          </a:solidFill>
          <a:latin typeface="+mn-lt"/>
          <a:ea typeface="+mn-ea"/>
          <a:cs typeface="+mn-cs"/>
        </a:defRPr>
      </a:lvl3pPr>
      <a:lvl4pPr marL="2844836" indent="-406405" algn="l" defTabSz="1625620" rtl="0" eaLnBrk="1" latinLnBrk="1"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7646" indent="-406405" algn="l" defTabSz="1625620" rtl="0" eaLnBrk="1" latinLnBrk="1"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456" indent="-406405" algn="l" defTabSz="1625620" rtl="0" eaLnBrk="1" latinLnBrk="1"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3266" indent="-406405" algn="l" defTabSz="1625620" rtl="0" eaLnBrk="1" latinLnBrk="1"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6076" indent="-406405" algn="l" defTabSz="1625620" rtl="0" eaLnBrk="1" latinLnBrk="1"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886" indent="-406405" algn="l" defTabSz="1625620" rtl="0" eaLnBrk="1" latinLnBrk="1"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620" rtl="0" eaLnBrk="1" latinLnBrk="1" hangingPunct="1">
        <a:defRPr sz="3200" kern="1200">
          <a:solidFill>
            <a:schemeClr val="tx1"/>
          </a:solidFill>
          <a:latin typeface="+mn-lt"/>
          <a:ea typeface="+mn-ea"/>
          <a:cs typeface="+mn-cs"/>
        </a:defRPr>
      </a:lvl1pPr>
      <a:lvl2pPr marL="812810" algn="l" defTabSz="1625620" rtl="0" eaLnBrk="1" latinLnBrk="1" hangingPunct="1">
        <a:defRPr sz="3200" kern="1200">
          <a:solidFill>
            <a:schemeClr val="tx1"/>
          </a:solidFill>
          <a:latin typeface="+mn-lt"/>
          <a:ea typeface="+mn-ea"/>
          <a:cs typeface="+mn-cs"/>
        </a:defRPr>
      </a:lvl2pPr>
      <a:lvl3pPr marL="1625620" algn="l" defTabSz="1625620" rtl="0" eaLnBrk="1" latinLnBrk="1" hangingPunct="1">
        <a:defRPr sz="3200" kern="1200">
          <a:solidFill>
            <a:schemeClr val="tx1"/>
          </a:solidFill>
          <a:latin typeface="+mn-lt"/>
          <a:ea typeface="+mn-ea"/>
          <a:cs typeface="+mn-cs"/>
        </a:defRPr>
      </a:lvl3pPr>
      <a:lvl4pPr marL="2438430" algn="l" defTabSz="1625620" rtl="0" eaLnBrk="1" latinLnBrk="1" hangingPunct="1">
        <a:defRPr sz="3200" kern="1200">
          <a:solidFill>
            <a:schemeClr val="tx1"/>
          </a:solidFill>
          <a:latin typeface="+mn-lt"/>
          <a:ea typeface="+mn-ea"/>
          <a:cs typeface="+mn-cs"/>
        </a:defRPr>
      </a:lvl4pPr>
      <a:lvl5pPr marL="3251241" algn="l" defTabSz="1625620" rtl="0" eaLnBrk="1" latinLnBrk="1" hangingPunct="1">
        <a:defRPr sz="3200" kern="1200">
          <a:solidFill>
            <a:schemeClr val="tx1"/>
          </a:solidFill>
          <a:latin typeface="+mn-lt"/>
          <a:ea typeface="+mn-ea"/>
          <a:cs typeface="+mn-cs"/>
        </a:defRPr>
      </a:lvl5pPr>
      <a:lvl6pPr marL="4064051" algn="l" defTabSz="1625620" rtl="0" eaLnBrk="1" latinLnBrk="1" hangingPunct="1">
        <a:defRPr sz="3200" kern="1200">
          <a:solidFill>
            <a:schemeClr val="tx1"/>
          </a:solidFill>
          <a:latin typeface="+mn-lt"/>
          <a:ea typeface="+mn-ea"/>
          <a:cs typeface="+mn-cs"/>
        </a:defRPr>
      </a:lvl6pPr>
      <a:lvl7pPr marL="4876861" algn="l" defTabSz="1625620" rtl="0" eaLnBrk="1" latinLnBrk="1" hangingPunct="1">
        <a:defRPr sz="3200" kern="1200">
          <a:solidFill>
            <a:schemeClr val="tx1"/>
          </a:solidFill>
          <a:latin typeface="+mn-lt"/>
          <a:ea typeface="+mn-ea"/>
          <a:cs typeface="+mn-cs"/>
        </a:defRPr>
      </a:lvl7pPr>
      <a:lvl8pPr marL="5689671" algn="l" defTabSz="1625620" rtl="0" eaLnBrk="1" latinLnBrk="1" hangingPunct="1">
        <a:defRPr sz="3200" kern="1200">
          <a:solidFill>
            <a:schemeClr val="tx1"/>
          </a:solidFill>
          <a:latin typeface="+mn-lt"/>
          <a:ea typeface="+mn-ea"/>
          <a:cs typeface="+mn-cs"/>
        </a:defRPr>
      </a:lvl8pPr>
      <a:lvl9pPr marL="6502481" algn="l" defTabSz="1625620" rtl="0" eaLnBrk="1" latinLnBrk="1"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yellowblissroad.com/diy-advent-calendar-with-activities-and-scripture/" TargetMode="Externa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50522"/>
          <a:stretch/>
        </p:blipFill>
        <p:spPr>
          <a:xfrm>
            <a:off x="118033" y="0"/>
            <a:ext cx="16137967" cy="21975098"/>
          </a:xfrm>
          <a:prstGeom prst="rect">
            <a:avLst/>
          </a:prstGeom>
        </p:spPr>
      </p:pic>
      <p:sp>
        <p:nvSpPr>
          <p:cNvPr id="4" name="TextBox 3"/>
          <p:cNvSpPr txBox="1"/>
          <p:nvPr/>
        </p:nvSpPr>
        <p:spPr>
          <a:xfrm>
            <a:off x="665338" y="246073"/>
            <a:ext cx="15043355" cy="20559474"/>
          </a:xfrm>
          <a:prstGeom prst="rect">
            <a:avLst/>
          </a:prstGeom>
          <a:noFill/>
        </p:spPr>
        <p:txBody>
          <a:bodyPr wrap="square" rtlCol="0">
            <a:spAutoFit/>
          </a:bodyPr>
          <a:lstStyle/>
          <a:p>
            <a:pPr algn="ctr"/>
            <a:r>
              <a:rPr lang="en-US" altLang="ko-KR" sz="3500" dirty="0">
                <a:solidFill>
                  <a:schemeClr val="bg1"/>
                </a:solidFill>
              </a:rPr>
              <a:t>Advent Calendar Christmas Story</a:t>
            </a:r>
            <a:endParaRPr lang="ko-KR" altLang="ko-KR" sz="3500" dirty="0">
              <a:solidFill>
                <a:schemeClr val="bg1"/>
              </a:solidFill>
            </a:endParaRPr>
          </a:p>
          <a:p>
            <a:pPr lvl="0"/>
            <a:r>
              <a:rPr lang="en-US" altLang="ko-KR" sz="3500" dirty="0" smtClean="0">
                <a:solidFill>
                  <a:schemeClr val="bg1"/>
                </a:solidFill>
              </a:rPr>
              <a:t>1.  It </a:t>
            </a:r>
            <a:r>
              <a:rPr lang="en-US" altLang="ko-KR" sz="3500" dirty="0">
                <a:solidFill>
                  <a:schemeClr val="bg1"/>
                </a:solidFill>
              </a:rPr>
              <a:t>all started about 2,000 years ago in the Holy Land. </a:t>
            </a:r>
            <a:endParaRPr lang="ko-KR" altLang="ko-KR" sz="3500" dirty="0">
              <a:solidFill>
                <a:schemeClr val="bg1"/>
              </a:solidFill>
            </a:endParaRPr>
          </a:p>
          <a:p>
            <a:pPr lvl="0"/>
            <a:r>
              <a:rPr lang="en-US" altLang="ko-KR" sz="3500" dirty="0" smtClean="0">
                <a:solidFill>
                  <a:schemeClr val="bg1"/>
                </a:solidFill>
              </a:rPr>
              <a:t>2.  The </a:t>
            </a:r>
            <a:r>
              <a:rPr lang="en-US" altLang="ko-KR" sz="3500" dirty="0">
                <a:solidFill>
                  <a:schemeClr val="bg1"/>
                </a:solidFill>
              </a:rPr>
              <a:t>people in the Holy Land were governed by the Romans.</a:t>
            </a:r>
            <a:endParaRPr lang="ko-KR" altLang="ko-KR" sz="3500" dirty="0">
              <a:solidFill>
                <a:schemeClr val="bg1"/>
              </a:solidFill>
            </a:endParaRPr>
          </a:p>
          <a:p>
            <a:pPr lvl="0"/>
            <a:r>
              <a:rPr lang="en-US" altLang="ko-KR" sz="3500" dirty="0" smtClean="0">
                <a:solidFill>
                  <a:schemeClr val="bg1"/>
                </a:solidFill>
              </a:rPr>
              <a:t>3.  In </a:t>
            </a:r>
            <a:r>
              <a:rPr lang="en-US" altLang="ko-KR" sz="3500" dirty="0">
                <a:solidFill>
                  <a:schemeClr val="bg1"/>
                </a:solidFill>
              </a:rPr>
              <a:t>the village of Nazareth lived a young woman named Mary.</a:t>
            </a:r>
            <a:endParaRPr lang="ko-KR" altLang="ko-KR" sz="3500" dirty="0">
              <a:solidFill>
                <a:schemeClr val="bg1"/>
              </a:solidFill>
            </a:endParaRPr>
          </a:p>
          <a:p>
            <a:pPr lvl="0"/>
            <a:r>
              <a:rPr lang="en-US" altLang="ko-KR" sz="3500" dirty="0" smtClean="0">
                <a:solidFill>
                  <a:schemeClr val="bg1"/>
                </a:solidFill>
              </a:rPr>
              <a:t>4.  When </a:t>
            </a:r>
            <a:r>
              <a:rPr lang="en-US" altLang="ko-KR" sz="3500" dirty="0">
                <a:solidFill>
                  <a:schemeClr val="bg1"/>
                </a:solidFill>
              </a:rPr>
              <a:t>Mary grew up she was promised in marriage to a carpenter named Joseph. </a:t>
            </a:r>
            <a:endParaRPr lang="ko-KR" altLang="ko-KR" sz="3500" dirty="0">
              <a:solidFill>
                <a:schemeClr val="bg1"/>
              </a:solidFill>
            </a:endParaRPr>
          </a:p>
          <a:p>
            <a:pPr lvl="0"/>
            <a:r>
              <a:rPr lang="en-US" altLang="ko-KR" sz="3500" dirty="0" smtClean="0">
                <a:solidFill>
                  <a:schemeClr val="bg1"/>
                </a:solidFill>
              </a:rPr>
              <a:t>5.  Angel </a:t>
            </a:r>
            <a:r>
              <a:rPr lang="en-US" altLang="ko-KR" sz="3500" dirty="0">
                <a:solidFill>
                  <a:schemeClr val="bg1"/>
                </a:solidFill>
              </a:rPr>
              <a:t>Gabriel came to Mary and told her she had been chosen to be the mother of his Son.</a:t>
            </a:r>
            <a:endParaRPr lang="ko-KR" altLang="ko-KR" sz="3500" dirty="0">
              <a:solidFill>
                <a:schemeClr val="bg1"/>
              </a:solidFill>
            </a:endParaRPr>
          </a:p>
          <a:p>
            <a:pPr lvl="0"/>
            <a:r>
              <a:rPr lang="en-US" altLang="ko-KR" sz="3500" dirty="0" smtClean="0">
                <a:solidFill>
                  <a:schemeClr val="bg1"/>
                </a:solidFill>
              </a:rPr>
              <a:t>6.  An </a:t>
            </a:r>
            <a:r>
              <a:rPr lang="en-US" altLang="ko-KR" sz="3500" dirty="0">
                <a:solidFill>
                  <a:schemeClr val="bg1"/>
                </a:solidFill>
              </a:rPr>
              <a:t>angel appeared to Joseph and told him to name the baby “Jesus”.</a:t>
            </a:r>
            <a:endParaRPr lang="ko-KR" altLang="ko-KR" sz="3500" dirty="0">
              <a:solidFill>
                <a:schemeClr val="bg1"/>
              </a:solidFill>
            </a:endParaRPr>
          </a:p>
          <a:p>
            <a:pPr lvl="0"/>
            <a:r>
              <a:rPr lang="en-US" altLang="ko-KR" sz="3500" dirty="0" smtClean="0">
                <a:solidFill>
                  <a:schemeClr val="bg1"/>
                </a:solidFill>
              </a:rPr>
              <a:t>7.  A </a:t>
            </a:r>
            <a:r>
              <a:rPr lang="en-US" altLang="ko-KR" sz="3500" dirty="0">
                <a:solidFill>
                  <a:schemeClr val="bg1"/>
                </a:solidFill>
              </a:rPr>
              <a:t>law was passed that everyone had to return to the town of their birth to register for tax.</a:t>
            </a:r>
            <a:endParaRPr lang="ko-KR" altLang="ko-KR" sz="3500" dirty="0">
              <a:solidFill>
                <a:schemeClr val="bg1"/>
              </a:solidFill>
            </a:endParaRPr>
          </a:p>
          <a:p>
            <a:pPr lvl="0"/>
            <a:r>
              <a:rPr lang="en-US" altLang="ko-KR" sz="3500" dirty="0" smtClean="0">
                <a:solidFill>
                  <a:schemeClr val="bg1"/>
                </a:solidFill>
              </a:rPr>
              <a:t>8.  So </a:t>
            </a:r>
            <a:r>
              <a:rPr lang="en-US" altLang="ko-KR" sz="3500" dirty="0">
                <a:solidFill>
                  <a:schemeClr val="bg1"/>
                </a:solidFill>
              </a:rPr>
              <a:t>Mary and Joseph had to make the long journey to Bethlehem.</a:t>
            </a:r>
            <a:endParaRPr lang="ko-KR" altLang="ko-KR" sz="3500" dirty="0">
              <a:solidFill>
                <a:schemeClr val="bg1"/>
              </a:solidFill>
            </a:endParaRPr>
          </a:p>
          <a:p>
            <a:pPr lvl="0"/>
            <a:r>
              <a:rPr lang="en-US" altLang="ko-KR" sz="3500" dirty="0" smtClean="0">
                <a:solidFill>
                  <a:schemeClr val="bg1"/>
                </a:solidFill>
              </a:rPr>
              <a:t>9.  They </a:t>
            </a:r>
            <a:r>
              <a:rPr lang="en-US" altLang="ko-KR" sz="3500" dirty="0">
                <a:solidFill>
                  <a:schemeClr val="bg1"/>
                </a:solidFill>
              </a:rPr>
              <a:t>packed their saddlebags and Mary made the journey on a donkey.</a:t>
            </a:r>
            <a:endParaRPr lang="ko-KR" altLang="ko-KR" sz="3500" dirty="0">
              <a:solidFill>
                <a:schemeClr val="bg1"/>
              </a:solidFill>
            </a:endParaRPr>
          </a:p>
          <a:p>
            <a:pPr lvl="0"/>
            <a:r>
              <a:rPr lang="en-US" altLang="ko-KR" sz="3500" dirty="0" smtClean="0">
                <a:solidFill>
                  <a:schemeClr val="bg1"/>
                </a:solidFill>
              </a:rPr>
              <a:t>10. A </a:t>
            </a:r>
            <a:r>
              <a:rPr lang="en-US" altLang="ko-KR" sz="3500" dirty="0">
                <a:solidFill>
                  <a:schemeClr val="bg1"/>
                </a:solidFill>
              </a:rPr>
              <a:t>star appeared in the sky, a sign that a great king was about to be born. </a:t>
            </a:r>
            <a:endParaRPr lang="ko-KR" altLang="ko-KR" sz="3500" dirty="0">
              <a:solidFill>
                <a:schemeClr val="bg1"/>
              </a:solidFill>
            </a:endParaRPr>
          </a:p>
          <a:p>
            <a:pPr lvl="0"/>
            <a:r>
              <a:rPr lang="en-US" altLang="ko-KR" sz="3500" dirty="0" smtClean="0">
                <a:solidFill>
                  <a:schemeClr val="bg1"/>
                </a:solidFill>
              </a:rPr>
              <a:t>11. Three </a:t>
            </a:r>
            <a:r>
              <a:rPr lang="en-US" altLang="ko-KR" sz="3500" dirty="0">
                <a:solidFill>
                  <a:schemeClr val="bg1"/>
                </a:solidFill>
              </a:rPr>
              <a:t>wise men, Melchior, Caspar, and Balthazar followed the star to Jerusalem.</a:t>
            </a:r>
            <a:endParaRPr lang="ko-KR" altLang="ko-KR" sz="3500" dirty="0">
              <a:solidFill>
                <a:schemeClr val="bg1"/>
              </a:solidFill>
            </a:endParaRPr>
          </a:p>
          <a:p>
            <a:pPr lvl="0"/>
            <a:r>
              <a:rPr lang="en-US" altLang="ko-KR" sz="3500" dirty="0" smtClean="0">
                <a:solidFill>
                  <a:schemeClr val="bg1"/>
                </a:solidFill>
              </a:rPr>
              <a:t>12. They </a:t>
            </a:r>
            <a:r>
              <a:rPr lang="en-US" altLang="ko-KR" sz="3500" dirty="0">
                <a:solidFill>
                  <a:schemeClr val="bg1"/>
                </a:solidFill>
              </a:rPr>
              <a:t>were bearing gifts of gold, frankincense and myrrh for the newborn king.</a:t>
            </a:r>
            <a:endParaRPr lang="ko-KR" altLang="ko-KR" sz="3500" dirty="0">
              <a:solidFill>
                <a:schemeClr val="bg1"/>
              </a:solidFill>
            </a:endParaRPr>
          </a:p>
          <a:p>
            <a:pPr lvl="0"/>
            <a:r>
              <a:rPr lang="en-US" altLang="ko-KR" sz="3500" dirty="0" smtClean="0">
                <a:solidFill>
                  <a:schemeClr val="bg1"/>
                </a:solidFill>
              </a:rPr>
              <a:t>13. The </a:t>
            </a:r>
            <a:r>
              <a:rPr lang="en-US" altLang="ko-KR" sz="3500" dirty="0">
                <a:solidFill>
                  <a:schemeClr val="bg1"/>
                </a:solidFill>
              </a:rPr>
              <a:t>news of the 3 wise men’s search for the new born king reached cruel king Herod.</a:t>
            </a:r>
            <a:endParaRPr lang="ko-KR" altLang="ko-KR" sz="3500" dirty="0">
              <a:solidFill>
                <a:schemeClr val="bg1"/>
              </a:solidFill>
            </a:endParaRPr>
          </a:p>
          <a:p>
            <a:pPr lvl="0"/>
            <a:r>
              <a:rPr lang="en-US" altLang="ko-KR" sz="3500" dirty="0" smtClean="0">
                <a:solidFill>
                  <a:schemeClr val="bg1"/>
                </a:solidFill>
              </a:rPr>
              <a:t>14. King </a:t>
            </a:r>
            <a:r>
              <a:rPr lang="en-US" altLang="ko-KR" sz="3500" dirty="0">
                <a:solidFill>
                  <a:schemeClr val="bg1"/>
                </a:solidFill>
              </a:rPr>
              <a:t>Herod sent the kings to Bethlehem to find Jesus.</a:t>
            </a:r>
            <a:endParaRPr lang="ko-KR" altLang="ko-KR" sz="3500" dirty="0">
              <a:solidFill>
                <a:schemeClr val="bg1"/>
              </a:solidFill>
            </a:endParaRPr>
          </a:p>
          <a:p>
            <a:pPr lvl="0"/>
            <a:r>
              <a:rPr lang="en-US" altLang="ko-KR" sz="3500" dirty="0" smtClean="0">
                <a:solidFill>
                  <a:schemeClr val="bg1"/>
                </a:solidFill>
              </a:rPr>
              <a:t>15. When </a:t>
            </a:r>
            <a:r>
              <a:rPr lang="en-US" altLang="ko-KR" sz="3500" dirty="0">
                <a:solidFill>
                  <a:schemeClr val="bg1"/>
                </a:solidFill>
              </a:rPr>
              <a:t>Mary and Joseph arrived in Bethlehem they had to look for somewhere to stay.</a:t>
            </a:r>
            <a:endParaRPr lang="ko-KR" altLang="ko-KR" sz="3500" dirty="0">
              <a:solidFill>
                <a:schemeClr val="bg1"/>
              </a:solidFill>
            </a:endParaRPr>
          </a:p>
          <a:p>
            <a:pPr lvl="0"/>
            <a:r>
              <a:rPr lang="en-US" altLang="ko-KR" sz="3500" dirty="0" smtClean="0">
                <a:solidFill>
                  <a:schemeClr val="bg1"/>
                </a:solidFill>
              </a:rPr>
              <a:t>16. All </a:t>
            </a:r>
            <a:r>
              <a:rPr lang="en-US" altLang="ko-KR" sz="3500" dirty="0">
                <a:solidFill>
                  <a:schemeClr val="bg1"/>
                </a:solidFill>
              </a:rPr>
              <a:t>the inns were full, but an inn keeper took pity on them and let them stay in the stable. </a:t>
            </a:r>
            <a:endParaRPr lang="ko-KR" altLang="ko-KR" sz="3500" dirty="0">
              <a:solidFill>
                <a:schemeClr val="bg1"/>
              </a:solidFill>
            </a:endParaRPr>
          </a:p>
          <a:p>
            <a:pPr lvl="0"/>
            <a:r>
              <a:rPr lang="en-US" altLang="ko-KR" sz="3500" dirty="0" smtClean="0">
                <a:solidFill>
                  <a:schemeClr val="bg1"/>
                </a:solidFill>
              </a:rPr>
              <a:t>17. In </a:t>
            </a:r>
            <a:r>
              <a:rPr lang="en-US" altLang="ko-KR" sz="3500" dirty="0">
                <a:solidFill>
                  <a:schemeClr val="bg1"/>
                </a:solidFill>
              </a:rPr>
              <a:t>the stable there was an ox, and an ass, and a manger for a crib for the baby.</a:t>
            </a:r>
            <a:endParaRPr lang="ko-KR" altLang="ko-KR" sz="3500" dirty="0">
              <a:solidFill>
                <a:schemeClr val="bg1"/>
              </a:solidFill>
            </a:endParaRPr>
          </a:p>
          <a:p>
            <a:pPr lvl="0"/>
            <a:r>
              <a:rPr lang="en-US" altLang="ko-KR" sz="3500" dirty="0" smtClean="0">
                <a:solidFill>
                  <a:schemeClr val="bg1"/>
                </a:solidFill>
              </a:rPr>
              <a:t>18. In </a:t>
            </a:r>
            <a:r>
              <a:rPr lang="en-US" altLang="ko-KR" sz="3500" dirty="0">
                <a:solidFill>
                  <a:schemeClr val="bg1"/>
                </a:solidFill>
              </a:rPr>
              <a:t>a dream, an angel told the kings not to return to Jerusalem as Herod wanted to harm Jesus.</a:t>
            </a:r>
            <a:endParaRPr lang="ko-KR" altLang="ko-KR" sz="3500" dirty="0">
              <a:solidFill>
                <a:schemeClr val="bg1"/>
              </a:solidFill>
            </a:endParaRPr>
          </a:p>
          <a:p>
            <a:pPr lvl="0"/>
            <a:r>
              <a:rPr lang="en-US" altLang="ko-KR" sz="3500" dirty="0" smtClean="0">
                <a:solidFill>
                  <a:schemeClr val="bg1"/>
                </a:solidFill>
              </a:rPr>
              <a:t>19.  The </a:t>
            </a:r>
            <a:r>
              <a:rPr lang="en-US" altLang="ko-KR" sz="3500" dirty="0">
                <a:solidFill>
                  <a:schemeClr val="bg1"/>
                </a:solidFill>
              </a:rPr>
              <a:t>Angels </a:t>
            </a:r>
            <a:r>
              <a:rPr lang="en-US" altLang="ko-KR" sz="3500" dirty="0" smtClean="0">
                <a:solidFill>
                  <a:schemeClr val="bg1"/>
                </a:solidFill>
              </a:rPr>
              <a:t>in the bright star sang to the shepherds in the field, </a:t>
            </a:r>
            <a:r>
              <a:rPr lang="en-US" altLang="ko-KR" sz="3500" dirty="0">
                <a:solidFill>
                  <a:schemeClr val="bg1"/>
                </a:solidFill>
              </a:rPr>
              <a:t>“Unto you is born this day a Savior who is Christ the Lord”. </a:t>
            </a:r>
            <a:endParaRPr lang="ko-KR" altLang="ko-KR" sz="3500" dirty="0">
              <a:solidFill>
                <a:schemeClr val="bg1"/>
              </a:solidFill>
            </a:endParaRPr>
          </a:p>
          <a:p>
            <a:pPr lvl="0"/>
            <a:r>
              <a:rPr lang="en-US" altLang="ko-KR" sz="3500" b="1" baseline="30000" dirty="0">
                <a:solidFill>
                  <a:schemeClr val="bg1"/>
                </a:solidFill>
              </a:rPr>
              <a:t> </a:t>
            </a:r>
            <a:r>
              <a:rPr lang="en-US" altLang="ko-KR" sz="3500" b="1" baseline="30000" dirty="0" smtClean="0">
                <a:solidFill>
                  <a:schemeClr val="bg1"/>
                </a:solidFill>
              </a:rPr>
              <a:t>20.</a:t>
            </a:r>
            <a:r>
              <a:rPr lang="en-US" altLang="ko-KR" sz="3500" b="1" dirty="0" smtClean="0">
                <a:solidFill>
                  <a:schemeClr val="bg1"/>
                </a:solidFill>
              </a:rPr>
              <a:t> </a:t>
            </a:r>
            <a:r>
              <a:rPr lang="en-US" altLang="ko-KR" sz="3500" b="1" baseline="30000" dirty="0" smtClean="0">
                <a:solidFill>
                  <a:schemeClr val="bg1"/>
                </a:solidFill>
              </a:rPr>
              <a:t> </a:t>
            </a:r>
            <a:r>
              <a:rPr lang="en-US" altLang="ko-KR" sz="3500" dirty="0" smtClean="0">
                <a:solidFill>
                  <a:schemeClr val="bg1"/>
                </a:solidFill>
              </a:rPr>
              <a:t>And </a:t>
            </a:r>
            <a:r>
              <a:rPr lang="en-US" altLang="ko-KR" sz="3500" dirty="0">
                <a:solidFill>
                  <a:schemeClr val="bg1"/>
                </a:solidFill>
              </a:rPr>
              <a:t>this shall be a sign unto you; Ye shall find the babe wrapped in swaddling clothes, lying in a manger.</a:t>
            </a:r>
            <a:endParaRPr lang="ko-KR" altLang="ko-KR" sz="3500" dirty="0">
              <a:solidFill>
                <a:schemeClr val="bg1"/>
              </a:solidFill>
            </a:endParaRPr>
          </a:p>
          <a:p>
            <a:pPr lvl="0"/>
            <a:r>
              <a:rPr lang="en-US" altLang="ko-KR" sz="3500" dirty="0" smtClean="0">
                <a:solidFill>
                  <a:schemeClr val="bg1"/>
                </a:solidFill>
              </a:rPr>
              <a:t>21.  “Glory </a:t>
            </a:r>
            <a:r>
              <a:rPr lang="en-US" altLang="ko-KR" sz="3500" dirty="0">
                <a:solidFill>
                  <a:schemeClr val="bg1"/>
                </a:solidFill>
              </a:rPr>
              <a:t>to God in the highest, peace and good will towards men”</a:t>
            </a:r>
            <a:endParaRPr lang="ko-KR" altLang="ko-KR" sz="3500" dirty="0">
              <a:solidFill>
                <a:schemeClr val="bg1"/>
              </a:solidFill>
            </a:endParaRPr>
          </a:p>
          <a:p>
            <a:pPr lvl="0"/>
            <a:r>
              <a:rPr lang="en-US" altLang="ko-KR" sz="3500" dirty="0" smtClean="0">
                <a:solidFill>
                  <a:schemeClr val="bg1"/>
                </a:solidFill>
              </a:rPr>
              <a:t>22. The </a:t>
            </a:r>
            <a:r>
              <a:rPr lang="en-US" altLang="ko-KR" sz="3500" dirty="0">
                <a:solidFill>
                  <a:schemeClr val="bg1"/>
                </a:solidFill>
              </a:rPr>
              <a:t>Shepherds made the journey to Bethlehem to visit the baby </a:t>
            </a:r>
            <a:r>
              <a:rPr lang="en-US" altLang="ko-KR" sz="3500" dirty="0" smtClean="0">
                <a:solidFill>
                  <a:schemeClr val="bg1"/>
                </a:solidFill>
              </a:rPr>
              <a:t>Jesus.</a:t>
            </a:r>
          </a:p>
          <a:p>
            <a:r>
              <a:rPr lang="en-US" altLang="ko-KR" sz="3500" dirty="0" smtClean="0">
                <a:solidFill>
                  <a:schemeClr val="bg1"/>
                </a:solidFill>
              </a:rPr>
              <a:t>23. When </a:t>
            </a:r>
            <a:r>
              <a:rPr lang="en-US" altLang="ko-KR" sz="3500" dirty="0">
                <a:solidFill>
                  <a:schemeClr val="bg1"/>
                </a:solidFill>
              </a:rPr>
              <a:t>the three kings arrived in Bethlehem they spoke to the crowds and spread the good news</a:t>
            </a:r>
            <a:r>
              <a:rPr lang="en-US" altLang="ko-KR" sz="3500" dirty="0" smtClean="0">
                <a:solidFill>
                  <a:schemeClr val="bg1"/>
                </a:solidFill>
              </a:rPr>
              <a:t>.</a:t>
            </a:r>
          </a:p>
          <a:p>
            <a:pPr lvl="0"/>
            <a:r>
              <a:rPr lang="en-US" altLang="ko-KR" sz="3500" dirty="0" smtClean="0">
                <a:solidFill>
                  <a:schemeClr val="bg1"/>
                </a:solidFill>
              </a:rPr>
              <a:t>24. Today</a:t>
            </a:r>
            <a:r>
              <a:rPr lang="en-US" altLang="ko-KR" sz="3500" dirty="0">
                <a:solidFill>
                  <a:schemeClr val="bg1"/>
                </a:solidFill>
              </a:rPr>
              <a:t>, </a:t>
            </a:r>
            <a:r>
              <a:rPr lang="en-US" altLang="ko-KR" sz="3500" dirty="0" smtClean="0">
                <a:solidFill>
                  <a:schemeClr val="bg1"/>
                </a:solidFill>
              </a:rPr>
              <a:t>we celebrate </a:t>
            </a:r>
            <a:r>
              <a:rPr lang="en-US" altLang="ko-KR" sz="3500" dirty="0">
                <a:solidFill>
                  <a:schemeClr val="bg1"/>
                </a:solidFill>
              </a:rPr>
              <a:t>the birth of </a:t>
            </a:r>
            <a:r>
              <a:rPr lang="en-US" altLang="ko-KR" sz="3500" dirty="0" smtClean="0">
                <a:solidFill>
                  <a:schemeClr val="bg1"/>
                </a:solidFill>
              </a:rPr>
              <a:t>Jesus, because God so loved the world that He gave us His only begotten son, that whosoever believeth in him shall not perish, but have everlasting life. John 3:16 . </a:t>
            </a:r>
            <a:endParaRPr lang="ko-KR" altLang="en-US" sz="3500" dirty="0">
              <a:solidFill>
                <a:schemeClr val="bg1"/>
              </a:solidFill>
            </a:endParaRPr>
          </a:p>
        </p:txBody>
      </p:sp>
    </p:spTree>
    <p:extLst>
      <p:ext uri="{BB962C8B-B14F-4D97-AF65-F5344CB8AC3E}">
        <p14:creationId xmlns:p14="http://schemas.microsoft.com/office/powerpoint/2010/main" val="36095833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561"/>
          <a:stretch/>
        </p:blipFill>
        <p:spPr>
          <a:xfrm>
            <a:off x="28575" y="0"/>
            <a:ext cx="16227425" cy="21674138"/>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3111" t="69658" r="32035" b="20124"/>
          <a:stretch/>
        </p:blipFill>
        <p:spPr>
          <a:xfrm>
            <a:off x="5942499" y="15881613"/>
            <a:ext cx="4399576" cy="1822047"/>
          </a:xfrm>
          <a:prstGeom prst="rect">
            <a:avLst/>
          </a:prstGeom>
        </p:spPr>
      </p:pic>
      <p:sp>
        <p:nvSpPr>
          <p:cNvPr id="4" name="TextBox 3"/>
          <p:cNvSpPr txBox="1"/>
          <p:nvPr/>
        </p:nvSpPr>
        <p:spPr>
          <a:xfrm>
            <a:off x="4186513" y="11358321"/>
            <a:ext cx="3137647" cy="769441"/>
          </a:xfrm>
          <a:prstGeom prst="rect">
            <a:avLst/>
          </a:prstGeom>
          <a:noFill/>
        </p:spPr>
        <p:txBody>
          <a:bodyPr wrap="square" rtlCol="0">
            <a:spAutoFit/>
          </a:bodyPr>
          <a:lstStyle/>
          <a:p>
            <a:r>
              <a:rPr lang="en-US" altLang="ko-KR" sz="4400" dirty="0" smtClean="0">
                <a:solidFill>
                  <a:srgbClr val="800080"/>
                </a:solidFill>
              </a:rPr>
              <a:t>Hosted by: </a:t>
            </a:r>
            <a:endParaRPr lang="ko-KR" altLang="en-US" sz="4400" dirty="0">
              <a:solidFill>
                <a:srgbClr val="800080"/>
              </a:solidFill>
            </a:endParaRPr>
          </a:p>
        </p:txBody>
      </p:sp>
      <p:sp>
        <p:nvSpPr>
          <p:cNvPr id="5" name="TextBox 4"/>
          <p:cNvSpPr txBox="1"/>
          <p:nvPr/>
        </p:nvSpPr>
        <p:spPr>
          <a:xfrm>
            <a:off x="3891802" y="12203707"/>
            <a:ext cx="8767481" cy="1107996"/>
          </a:xfrm>
          <a:prstGeom prst="rect">
            <a:avLst/>
          </a:prstGeom>
          <a:noFill/>
        </p:spPr>
        <p:txBody>
          <a:bodyPr wrap="square" rtlCol="0">
            <a:spAutoFit/>
          </a:bodyPr>
          <a:lstStyle/>
          <a:p>
            <a:pPr algn="ctr"/>
            <a:r>
              <a:rPr lang="en-US" altLang="ko-KR" sz="6600" b="1" dirty="0" smtClean="0">
                <a:solidFill>
                  <a:srgbClr val="C00000"/>
                </a:solidFill>
                <a:latin typeface="Candy Cane (Unregistered)" panose="00000400000000000000" pitchFamily="2" charset="0"/>
              </a:rPr>
              <a:t>Lindsey and Maggie</a:t>
            </a:r>
            <a:endParaRPr lang="ko-KR" altLang="en-US" sz="6600" b="1" dirty="0">
              <a:solidFill>
                <a:srgbClr val="C00000"/>
              </a:solidFill>
              <a:latin typeface="Candy Cane (Unregistered)" panose="00000400000000000000" pitchFamily="2" charset="0"/>
            </a:endParaRPr>
          </a:p>
        </p:txBody>
      </p:sp>
      <p:cxnSp>
        <p:nvCxnSpPr>
          <p:cNvPr id="7" name="Straight Connector 6"/>
          <p:cNvCxnSpPr/>
          <p:nvPr/>
        </p:nvCxnSpPr>
        <p:spPr>
          <a:xfrm>
            <a:off x="3303917" y="13655616"/>
            <a:ext cx="10259683" cy="51758"/>
          </a:xfrm>
          <a:prstGeom prst="line">
            <a:avLst/>
          </a:prstGeom>
          <a:ln w="76200">
            <a:solidFill>
              <a:srgbClr val="008000"/>
            </a:solidFill>
            <a:prstDash val="dash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142287" y="13707374"/>
            <a:ext cx="0" cy="1966822"/>
          </a:xfrm>
          <a:prstGeom prst="line">
            <a:avLst/>
          </a:prstGeom>
          <a:ln w="76200">
            <a:solidFill>
              <a:srgbClr val="008000"/>
            </a:solidFill>
            <a:prstDash val="dash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712720" y="16089630"/>
            <a:ext cx="10850880" cy="30480"/>
          </a:xfrm>
          <a:prstGeom prst="line">
            <a:avLst/>
          </a:prstGeom>
          <a:ln w="76200">
            <a:solidFill>
              <a:srgbClr val="008000"/>
            </a:solidFill>
            <a:prstDash val="dashDot"/>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0800000">
            <a:off x="2568165" y="13632324"/>
            <a:ext cx="800219" cy="2472546"/>
          </a:xfrm>
          <a:prstGeom prst="rect">
            <a:avLst/>
          </a:prstGeom>
          <a:noFill/>
        </p:spPr>
        <p:txBody>
          <a:bodyPr vert="eaVert" wrap="square" rtlCol="0">
            <a:spAutoFit/>
          </a:bodyPr>
          <a:lstStyle/>
          <a:p>
            <a:pPr algn="ctr"/>
            <a:r>
              <a:rPr lang="en-US" altLang="ko-KR" sz="4000" dirty="0" smtClean="0">
                <a:solidFill>
                  <a:srgbClr val="336699"/>
                </a:solidFill>
                <a:latin typeface="Hobo Std" panose="020B0803040709020204" pitchFamily="34" charset="0"/>
              </a:rPr>
              <a:t>Thursday </a:t>
            </a:r>
            <a:endParaRPr lang="ko-KR" altLang="en-US" sz="4000" dirty="0">
              <a:solidFill>
                <a:srgbClr val="336699"/>
              </a:solidFill>
              <a:latin typeface="Hobo Std" panose="020B0803040709020204" pitchFamily="34" charset="0"/>
            </a:endParaRPr>
          </a:p>
        </p:txBody>
      </p:sp>
      <p:sp>
        <p:nvSpPr>
          <p:cNvPr id="17" name="TextBox 16"/>
          <p:cNvSpPr txBox="1"/>
          <p:nvPr/>
        </p:nvSpPr>
        <p:spPr>
          <a:xfrm>
            <a:off x="3771892" y="13984049"/>
            <a:ext cx="3966887" cy="830997"/>
          </a:xfrm>
          <a:prstGeom prst="rect">
            <a:avLst/>
          </a:prstGeom>
          <a:noFill/>
        </p:spPr>
        <p:txBody>
          <a:bodyPr wrap="square" rtlCol="0">
            <a:spAutoFit/>
          </a:bodyPr>
          <a:lstStyle/>
          <a:p>
            <a:r>
              <a:rPr lang="en-US" altLang="ko-KR" sz="4800" dirty="0" smtClean="0">
                <a:solidFill>
                  <a:srgbClr val="800080"/>
                </a:solidFill>
              </a:rPr>
              <a:t>December 12</a:t>
            </a:r>
            <a:r>
              <a:rPr lang="en-US" altLang="ko-KR" sz="4800" baseline="30000" dirty="0" smtClean="0">
                <a:solidFill>
                  <a:srgbClr val="800080"/>
                </a:solidFill>
              </a:rPr>
              <a:t>th</a:t>
            </a:r>
            <a:r>
              <a:rPr lang="en-US" altLang="ko-KR" sz="4800" dirty="0" smtClean="0">
                <a:solidFill>
                  <a:srgbClr val="800080"/>
                </a:solidFill>
              </a:rPr>
              <a:t> </a:t>
            </a:r>
            <a:endParaRPr lang="ko-KR" altLang="en-US" sz="4800" dirty="0">
              <a:solidFill>
                <a:srgbClr val="800080"/>
              </a:solidFill>
            </a:endParaRPr>
          </a:p>
        </p:txBody>
      </p:sp>
      <p:sp>
        <p:nvSpPr>
          <p:cNvPr id="18" name="TextBox 17"/>
          <p:cNvSpPr txBox="1"/>
          <p:nvPr/>
        </p:nvSpPr>
        <p:spPr>
          <a:xfrm>
            <a:off x="3771892" y="14885970"/>
            <a:ext cx="4251490" cy="646331"/>
          </a:xfrm>
          <a:prstGeom prst="rect">
            <a:avLst/>
          </a:prstGeom>
          <a:noFill/>
        </p:spPr>
        <p:txBody>
          <a:bodyPr wrap="square" rtlCol="0">
            <a:spAutoFit/>
          </a:bodyPr>
          <a:lstStyle/>
          <a:p>
            <a:r>
              <a:rPr lang="en-US" altLang="ko-KR" sz="3600" b="1" dirty="0" smtClean="0">
                <a:solidFill>
                  <a:srgbClr val="336699"/>
                </a:solidFill>
                <a:latin typeface="Hobo Std" panose="020B0803040709020204" pitchFamily="34" charset="0"/>
              </a:rPr>
              <a:t>10:00 – 11:30 am </a:t>
            </a:r>
            <a:endParaRPr lang="ko-KR" altLang="en-US" sz="3600" b="1" dirty="0">
              <a:solidFill>
                <a:srgbClr val="336699"/>
              </a:solidFill>
              <a:latin typeface="Hobo Std" panose="020B0803040709020204" pitchFamily="34" charset="0"/>
            </a:endParaRPr>
          </a:p>
        </p:txBody>
      </p:sp>
      <p:sp>
        <p:nvSpPr>
          <p:cNvPr id="19" name="TextBox 18"/>
          <p:cNvSpPr txBox="1"/>
          <p:nvPr/>
        </p:nvSpPr>
        <p:spPr>
          <a:xfrm>
            <a:off x="8516717" y="14197246"/>
            <a:ext cx="5135657" cy="523220"/>
          </a:xfrm>
          <a:prstGeom prst="rect">
            <a:avLst/>
          </a:prstGeom>
          <a:noFill/>
        </p:spPr>
        <p:txBody>
          <a:bodyPr wrap="square" rtlCol="0">
            <a:spAutoFit/>
          </a:bodyPr>
          <a:lstStyle/>
          <a:p>
            <a:pPr algn="ctr"/>
            <a:r>
              <a:rPr lang="en-US" altLang="ko-KR" sz="2800" dirty="0" smtClean="0">
                <a:solidFill>
                  <a:srgbClr val="990000"/>
                </a:solidFill>
                <a:latin typeface="Charlemagne Std" panose="04020505060702020204" pitchFamily="82" charset="0"/>
              </a:rPr>
              <a:t>My address here</a:t>
            </a:r>
          </a:p>
        </p:txBody>
      </p:sp>
      <p:sp>
        <p:nvSpPr>
          <p:cNvPr id="21" name="TextBox 20"/>
          <p:cNvSpPr txBox="1"/>
          <p:nvPr/>
        </p:nvSpPr>
        <p:spPr>
          <a:xfrm>
            <a:off x="2491770" y="17690959"/>
            <a:ext cx="11292779" cy="1569660"/>
          </a:xfrm>
          <a:prstGeom prst="rect">
            <a:avLst/>
          </a:prstGeom>
          <a:noFill/>
        </p:spPr>
        <p:txBody>
          <a:bodyPr wrap="square" rtlCol="0">
            <a:spAutoFit/>
          </a:bodyPr>
          <a:lstStyle/>
          <a:p>
            <a:r>
              <a:rPr lang="en-US" altLang="ko-KR" sz="3200" b="1" dirty="0" smtClean="0">
                <a:solidFill>
                  <a:srgbClr val="800080"/>
                </a:solidFill>
                <a:latin typeface="Charlemagne Std" panose="04020505060702020204" pitchFamily="82" charset="0"/>
              </a:rPr>
              <a:t>There will be snacks, games, craft-making, a gift exchange and individual Christmas portraits.</a:t>
            </a:r>
            <a:endParaRPr lang="ko-KR" altLang="en-US" sz="3200" b="1" dirty="0">
              <a:solidFill>
                <a:srgbClr val="800080"/>
              </a:solidFill>
              <a:latin typeface="Charlemagne Std" panose="04020505060702020204" pitchFamily="82" charset="0"/>
            </a:endParaRPr>
          </a:p>
        </p:txBody>
      </p:sp>
      <p:sp>
        <p:nvSpPr>
          <p:cNvPr id="22" name="TextBox 21"/>
          <p:cNvSpPr txBox="1"/>
          <p:nvPr/>
        </p:nvSpPr>
        <p:spPr>
          <a:xfrm>
            <a:off x="2696988" y="19339290"/>
            <a:ext cx="10679398" cy="1077218"/>
          </a:xfrm>
          <a:prstGeom prst="rect">
            <a:avLst/>
          </a:prstGeom>
          <a:solidFill>
            <a:schemeClr val="bg1"/>
          </a:solidFill>
          <a:ln w="76200">
            <a:solidFill>
              <a:srgbClr val="C00000"/>
            </a:solidFill>
          </a:ln>
        </p:spPr>
        <p:txBody>
          <a:bodyPr wrap="square" rtlCol="0">
            <a:spAutoFit/>
          </a:bodyPr>
          <a:lstStyle/>
          <a:p>
            <a:pPr algn="ctr"/>
            <a:r>
              <a:rPr lang="en-US" altLang="ko-KR" sz="3200" dirty="0" smtClean="0">
                <a:solidFill>
                  <a:srgbClr val="009900"/>
                </a:solidFill>
                <a:latin typeface="Comic Sans MS" panose="030F0702030302020204" pitchFamily="66" charset="0"/>
              </a:rPr>
              <a:t>Please bring a wrapped W5,000 gift for exchanging (Daiso and Art Box are good and cheap</a:t>
            </a:r>
            <a:endParaRPr lang="ko-KR" altLang="en-US" sz="3200" dirty="0">
              <a:solidFill>
                <a:srgbClr val="009900"/>
              </a:solidFill>
              <a:latin typeface="Comic Sans MS" panose="030F0702030302020204" pitchFamily="66" charset="0"/>
            </a:endParaRPr>
          </a:p>
        </p:txBody>
      </p:sp>
    </p:spTree>
    <p:extLst>
      <p:ext uri="{BB962C8B-B14F-4D97-AF65-F5344CB8AC3E}">
        <p14:creationId xmlns:p14="http://schemas.microsoft.com/office/powerpoint/2010/main" val="14838202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64" y="46055"/>
            <a:ext cx="14677218" cy="21640585"/>
          </a:xfrm>
          <a:prstGeom prst="rect">
            <a:avLst/>
          </a:prstGeom>
        </p:spPr>
      </p:pic>
      <p:sp>
        <p:nvSpPr>
          <p:cNvPr id="7" name="TextBox 6"/>
          <p:cNvSpPr txBox="1"/>
          <p:nvPr/>
        </p:nvSpPr>
        <p:spPr>
          <a:xfrm>
            <a:off x="2002847" y="4352108"/>
            <a:ext cx="12224010" cy="2308324"/>
          </a:xfrm>
          <a:prstGeom prst="rect">
            <a:avLst/>
          </a:prstGeom>
          <a:noFill/>
        </p:spPr>
        <p:txBody>
          <a:bodyPr wrap="square" rtlCol="0">
            <a:spAutoFit/>
          </a:bodyPr>
          <a:lstStyle/>
          <a:p>
            <a:pPr algn="ctr"/>
            <a:r>
              <a:rPr lang="en-US" altLang="ko-KR" sz="7200" dirty="0" smtClean="0">
                <a:solidFill>
                  <a:srgbClr val="C00000"/>
                </a:solidFill>
                <a:latin typeface="Candy Cane (Unregistered)" panose="00000400000000000000" pitchFamily="2" charset="0"/>
              </a:rPr>
              <a:t>Little pigs  Come to Andy’s Christmas party </a:t>
            </a:r>
            <a:endParaRPr lang="ko-KR" altLang="en-US" sz="7200" dirty="0">
              <a:solidFill>
                <a:srgbClr val="C00000"/>
              </a:solidFill>
              <a:latin typeface="Candy Cane (Unregistered)" panose="00000400000000000000" pitchFamily="2" charset="0"/>
            </a:endParaRPr>
          </a:p>
        </p:txBody>
      </p:sp>
      <p:cxnSp>
        <p:nvCxnSpPr>
          <p:cNvPr id="9" name="Straight Connector 8"/>
          <p:cNvCxnSpPr/>
          <p:nvPr/>
        </p:nvCxnSpPr>
        <p:spPr>
          <a:xfrm flipV="1">
            <a:off x="2561333" y="7302635"/>
            <a:ext cx="10838555" cy="27709"/>
          </a:xfrm>
          <a:prstGeom prst="line">
            <a:avLst/>
          </a:prstGeom>
          <a:ln w="57150">
            <a:solidFill>
              <a:srgbClr val="00B050"/>
            </a:solidFill>
            <a:prstDash val="dash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687779" y="10278458"/>
            <a:ext cx="10584872" cy="27709"/>
          </a:xfrm>
          <a:prstGeom prst="line">
            <a:avLst/>
          </a:prstGeom>
          <a:ln w="57150">
            <a:solidFill>
              <a:srgbClr val="00B050"/>
            </a:solidFill>
            <a:prstDash val="dash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7904885" y="7628573"/>
            <a:ext cx="32009" cy="2579313"/>
          </a:xfrm>
          <a:prstGeom prst="line">
            <a:avLst/>
          </a:prstGeom>
          <a:ln w="57150">
            <a:solidFill>
              <a:srgbClr val="00B050"/>
            </a:solidFill>
            <a:prstDash val="dashDot"/>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597607" y="8043402"/>
            <a:ext cx="4017818" cy="1938992"/>
          </a:xfrm>
          <a:prstGeom prst="rect">
            <a:avLst/>
          </a:prstGeom>
          <a:noFill/>
        </p:spPr>
        <p:txBody>
          <a:bodyPr wrap="square" rtlCol="0">
            <a:spAutoFit/>
          </a:bodyPr>
          <a:lstStyle/>
          <a:p>
            <a:r>
              <a:rPr lang="en-US" altLang="ko-KR" sz="6000" dirty="0" smtClean="0">
                <a:solidFill>
                  <a:srgbClr val="009900"/>
                </a:solidFill>
                <a:latin typeface="Hobo Std" panose="020B0803040709020204" pitchFamily="34" charset="0"/>
              </a:rPr>
              <a:t>December 12</a:t>
            </a:r>
            <a:r>
              <a:rPr lang="en-US" altLang="ko-KR" sz="6000" baseline="30000" dirty="0" smtClean="0">
                <a:solidFill>
                  <a:srgbClr val="009900"/>
                </a:solidFill>
                <a:latin typeface="Hobo Std" panose="020B0803040709020204" pitchFamily="34" charset="0"/>
              </a:rPr>
              <a:t>th</a:t>
            </a:r>
            <a:r>
              <a:rPr lang="en-US" altLang="ko-KR" sz="6000" dirty="0" smtClean="0">
                <a:solidFill>
                  <a:srgbClr val="009900"/>
                </a:solidFill>
                <a:latin typeface="Hobo Std" panose="020B0803040709020204" pitchFamily="34" charset="0"/>
              </a:rPr>
              <a:t>, 2019 </a:t>
            </a:r>
            <a:endParaRPr lang="ko-KR" altLang="en-US" sz="6000" dirty="0">
              <a:solidFill>
                <a:srgbClr val="009900"/>
              </a:solidFill>
              <a:latin typeface="Hobo Std" panose="020B0803040709020204" pitchFamily="34" charset="0"/>
            </a:endParaRPr>
          </a:p>
        </p:txBody>
      </p:sp>
      <p:sp>
        <p:nvSpPr>
          <p:cNvPr id="16" name="TextBox 15"/>
          <p:cNvSpPr txBox="1"/>
          <p:nvPr/>
        </p:nvSpPr>
        <p:spPr>
          <a:xfrm>
            <a:off x="8318016" y="8270838"/>
            <a:ext cx="6289964" cy="1200329"/>
          </a:xfrm>
          <a:prstGeom prst="rect">
            <a:avLst/>
          </a:prstGeom>
          <a:noFill/>
        </p:spPr>
        <p:txBody>
          <a:bodyPr wrap="square" rtlCol="0">
            <a:spAutoFit/>
          </a:bodyPr>
          <a:lstStyle/>
          <a:p>
            <a:r>
              <a:rPr lang="en-US" altLang="ko-KR" sz="7200" dirty="0" smtClean="0">
                <a:solidFill>
                  <a:srgbClr val="C00000"/>
                </a:solidFill>
                <a:latin typeface="Impact" panose="020B0806030902050204" pitchFamily="34" charset="0"/>
              </a:rPr>
              <a:t>3:30 – 4:30  </a:t>
            </a:r>
            <a:endParaRPr lang="ko-KR" altLang="en-US" sz="7200" dirty="0">
              <a:solidFill>
                <a:srgbClr val="C00000"/>
              </a:solidFill>
              <a:latin typeface="Impact" panose="020B0806030902050204" pitchFamily="34" charset="0"/>
            </a:endParaRPr>
          </a:p>
        </p:txBody>
      </p:sp>
      <p:sp>
        <p:nvSpPr>
          <p:cNvPr id="17" name="TextBox 16"/>
          <p:cNvSpPr txBox="1"/>
          <p:nvPr/>
        </p:nvSpPr>
        <p:spPr>
          <a:xfrm rot="10800000">
            <a:off x="2665362" y="6446033"/>
            <a:ext cx="861774" cy="4765965"/>
          </a:xfrm>
          <a:prstGeom prst="rect">
            <a:avLst/>
          </a:prstGeom>
          <a:noFill/>
        </p:spPr>
        <p:txBody>
          <a:bodyPr vert="eaVert" wrap="square" rtlCol="0">
            <a:spAutoFit/>
          </a:bodyPr>
          <a:lstStyle/>
          <a:p>
            <a:pPr algn="ctr"/>
            <a:r>
              <a:rPr lang="en-US" altLang="ko-KR" sz="4400" dirty="0" smtClean="0">
                <a:solidFill>
                  <a:srgbClr val="C00000"/>
                </a:solidFill>
                <a:latin typeface="Hobo Std" panose="020B0803040709020204" pitchFamily="34" charset="0"/>
              </a:rPr>
              <a:t>Thursday</a:t>
            </a:r>
            <a:endParaRPr lang="ko-KR" altLang="en-US" sz="4400" dirty="0">
              <a:solidFill>
                <a:srgbClr val="C00000"/>
              </a:solidFill>
            </a:endParaRPr>
          </a:p>
        </p:txBody>
      </p:sp>
      <p:cxnSp>
        <p:nvCxnSpPr>
          <p:cNvPr id="19" name="Straight Connector 18"/>
          <p:cNvCxnSpPr/>
          <p:nvPr/>
        </p:nvCxnSpPr>
        <p:spPr>
          <a:xfrm>
            <a:off x="2553537" y="14741236"/>
            <a:ext cx="11194473" cy="55419"/>
          </a:xfrm>
          <a:prstGeom prst="line">
            <a:avLst/>
          </a:prstGeom>
          <a:ln w="57150">
            <a:solidFill>
              <a:srgbClr val="0099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909454" y="14713528"/>
            <a:ext cx="9504219" cy="923330"/>
          </a:xfrm>
          <a:prstGeom prst="rect">
            <a:avLst/>
          </a:prstGeom>
          <a:noFill/>
        </p:spPr>
        <p:txBody>
          <a:bodyPr wrap="square" rtlCol="0">
            <a:spAutoFit/>
          </a:bodyPr>
          <a:lstStyle/>
          <a:p>
            <a:pPr algn="ctr"/>
            <a:r>
              <a:rPr lang="en-US" altLang="ko-KR" sz="5400" b="1" dirty="0" smtClean="0">
                <a:solidFill>
                  <a:srgbClr val="CC9900"/>
                </a:solidFill>
                <a:latin typeface="Ink Free" panose="03080402000500000000" pitchFamily="66" charset="0"/>
              </a:rPr>
              <a:t>My address here</a:t>
            </a:r>
            <a:endParaRPr lang="ko-KR" altLang="en-US" sz="5400" b="1" dirty="0">
              <a:solidFill>
                <a:srgbClr val="CC9900"/>
              </a:solidFill>
              <a:latin typeface="Ink Free" panose="03080402000500000000" pitchFamily="66" charset="0"/>
            </a:endParaRPr>
          </a:p>
        </p:txBody>
      </p:sp>
      <p:sp>
        <p:nvSpPr>
          <p:cNvPr id="25" name="TextBox 24"/>
          <p:cNvSpPr txBox="1"/>
          <p:nvPr/>
        </p:nvSpPr>
        <p:spPr>
          <a:xfrm>
            <a:off x="2553537" y="10454125"/>
            <a:ext cx="11528959" cy="4216539"/>
          </a:xfrm>
          <a:prstGeom prst="rect">
            <a:avLst/>
          </a:prstGeom>
          <a:noFill/>
        </p:spPr>
        <p:txBody>
          <a:bodyPr wrap="square" rtlCol="0">
            <a:spAutoFit/>
          </a:bodyPr>
          <a:lstStyle/>
          <a:p>
            <a:r>
              <a:rPr lang="en-US" altLang="ko-KR" sz="6000" dirty="0" smtClean="0">
                <a:solidFill>
                  <a:srgbClr val="A50021"/>
                </a:solidFill>
                <a:latin typeface="Charlemagne Std" panose="04020505060702020204" pitchFamily="82" charset="0"/>
              </a:rPr>
              <a:t>Snacks, games, Christmas pictures, gift exchange </a:t>
            </a:r>
            <a:r>
              <a:rPr lang="en-US" altLang="ko-KR" sz="4400" dirty="0" smtClean="0">
                <a:solidFill>
                  <a:srgbClr val="006600"/>
                </a:solidFill>
                <a:latin typeface="Kristen ITC" panose="03050502040202030202" pitchFamily="66" charset="0"/>
              </a:rPr>
              <a:t>(please bring a wrapped 5,000 won gift. (from Daiso or </a:t>
            </a:r>
            <a:r>
              <a:rPr lang="en-US" altLang="ko-KR" sz="4400" dirty="0" err="1" smtClean="0">
                <a:solidFill>
                  <a:srgbClr val="006600"/>
                </a:solidFill>
                <a:latin typeface="Kristen ITC" panose="03050502040202030202" pitchFamily="66" charset="0"/>
              </a:rPr>
              <a:t>ArtBox</a:t>
            </a:r>
            <a:r>
              <a:rPr lang="en-US" altLang="ko-KR" sz="4400" dirty="0" smtClean="0">
                <a:solidFill>
                  <a:srgbClr val="006600"/>
                </a:solidFill>
                <a:latin typeface="Kristen ITC" panose="03050502040202030202" pitchFamily="66" charset="0"/>
              </a:rPr>
              <a:t>,…</a:t>
            </a:r>
            <a:r>
              <a:rPr lang="en-US" altLang="ko-KR" sz="4400" dirty="0" err="1" smtClean="0">
                <a:solidFill>
                  <a:srgbClr val="006600"/>
                </a:solidFill>
                <a:latin typeface="Kristen ITC" panose="03050502040202030202" pitchFamily="66" charset="0"/>
              </a:rPr>
              <a:t>etc</a:t>
            </a:r>
            <a:r>
              <a:rPr lang="en-US" altLang="ko-KR" sz="4400" dirty="0" smtClean="0">
                <a:solidFill>
                  <a:srgbClr val="006600"/>
                </a:solidFill>
                <a:latin typeface="Kristen ITC" panose="03050502040202030202" pitchFamily="66" charset="0"/>
              </a:rPr>
              <a:t>…))</a:t>
            </a:r>
            <a:endParaRPr lang="ko-KR" altLang="en-US" sz="4400" dirty="0">
              <a:solidFill>
                <a:srgbClr val="006600"/>
              </a:solidFill>
              <a:latin typeface="Kristen ITC" panose="03050502040202030202" pitchFamily="66" charset="0"/>
            </a:endParaRPr>
          </a:p>
        </p:txBody>
      </p:sp>
      <p:pic>
        <p:nvPicPr>
          <p:cNvPr id="26" name="Picture 6" descr="Related imag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5462" b="78000" l="20462" r="68769"/>
                    </a14:imgEffect>
                  </a14:imgLayer>
                </a14:imgProps>
              </a:ext>
              <a:ext uri="{28A0092B-C50C-407E-A947-70E740481C1C}">
                <a14:useLocalDpi xmlns:a14="http://schemas.microsoft.com/office/drawing/2010/main" val="0"/>
              </a:ext>
            </a:extLst>
          </a:blip>
          <a:srcRect l="19119" t="34126" r="30308" b="20895"/>
          <a:stretch/>
        </p:blipFill>
        <p:spPr bwMode="auto">
          <a:xfrm>
            <a:off x="11968727" y="5461266"/>
            <a:ext cx="2251319" cy="200228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Image result for pig christmas"/>
          <p:cNvPicPr>
            <a:picLocks noChangeAspect="1" noChangeArrowheads="1"/>
          </p:cNvPicPr>
          <p:nvPr/>
        </p:nvPicPr>
        <p:blipFill rotWithShape="1">
          <a:blip r:embed="rId5">
            <a:extLst>
              <a:ext uri="{28A0092B-C50C-407E-A947-70E740481C1C}">
                <a14:useLocalDpi xmlns:a14="http://schemas.microsoft.com/office/drawing/2010/main" val="0"/>
              </a:ext>
            </a:extLst>
          </a:blip>
          <a:srcRect l="5748" t="50024" r="56609" b="4577"/>
          <a:stretch/>
        </p:blipFill>
        <p:spPr bwMode="auto">
          <a:xfrm>
            <a:off x="12413673" y="8045719"/>
            <a:ext cx="1324446" cy="16505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pig christmas"/>
          <p:cNvPicPr>
            <a:picLocks noChangeAspect="1" noChangeArrowheads="1"/>
          </p:cNvPicPr>
          <p:nvPr/>
        </p:nvPicPr>
        <p:blipFill rotWithShape="1">
          <a:blip r:embed="rId6">
            <a:extLst>
              <a:ext uri="{28A0092B-C50C-407E-A947-70E740481C1C}">
                <a14:useLocalDpi xmlns:a14="http://schemas.microsoft.com/office/drawing/2010/main" val="0"/>
              </a:ext>
            </a:extLst>
          </a:blip>
          <a:srcRect l="5209" t="464" r="70006" b="68680"/>
          <a:stretch/>
        </p:blipFill>
        <p:spPr bwMode="auto">
          <a:xfrm>
            <a:off x="2897463" y="4969719"/>
            <a:ext cx="1400287" cy="2480508"/>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Connector 29"/>
          <p:cNvCxnSpPr/>
          <p:nvPr/>
        </p:nvCxnSpPr>
        <p:spPr>
          <a:xfrm>
            <a:off x="6761018" y="4969719"/>
            <a:ext cx="27709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399888" y="4655127"/>
            <a:ext cx="0" cy="31459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532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for kids christmas party invitation"/>
          <p:cNvPicPr>
            <a:picLocks noChangeAspect="1" noChangeArrowheads="1"/>
          </p:cNvPicPr>
          <p:nvPr/>
        </p:nvPicPr>
        <p:blipFill rotWithShape="1">
          <a:blip r:embed="rId2">
            <a:extLst>
              <a:ext uri="{28A0092B-C50C-407E-A947-70E740481C1C}">
                <a14:useLocalDpi xmlns:a14="http://schemas.microsoft.com/office/drawing/2010/main" val="0"/>
              </a:ext>
            </a:extLst>
          </a:blip>
          <a:srcRect l="7890" t="6128" r="9941" b="4776"/>
          <a:stretch/>
        </p:blipFill>
        <p:spPr bwMode="auto">
          <a:xfrm>
            <a:off x="6351786" y="14843903"/>
            <a:ext cx="5232914" cy="698805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kids christmas party invitation"/>
          <p:cNvPicPr>
            <a:picLocks noChangeAspect="1" noChangeArrowheads="1"/>
          </p:cNvPicPr>
          <p:nvPr/>
        </p:nvPicPr>
        <p:blipFill rotWithShape="1">
          <a:blip r:embed="rId3">
            <a:extLst>
              <a:ext uri="{28A0092B-C50C-407E-A947-70E740481C1C}">
                <a14:useLocalDpi xmlns:a14="http://schemas.microsoft.com/office/drawing/2010/main" val="0"/>
              </a:ext>
            </a:extLst>
          </a:blip>
          <a:srcRect l="25393" t="8623" r="39253" b="3477"/>
          <a:stretch/>
        </p:blipFill>
        <p:spPr bwMode="auto">
          <a:xfrm>
            <a:off x="12276999" y="14483017"/>
            <a:ext cx="3854914" cy="77098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kids christmas party invitation"/>
          <p:cNvPicPr>
            <a:picLocks noChangeAspect="1" noChangeArrowheads="1"/>
          </p:cNvPicPr>
          <p:nvPr/>
        </p:nvPicPr>
        <p:blipFill rotWithShape="1">
          <a:blip r:embed="rId4">
            <a:extLst>
              <a:ext uri="{28A0092B-C50C-407E-A947-70E740481C1C}">
                <a14:useLocalDpi xmlns:a14="http://schemas.microsoft.com/office/drawing/2010/main" val="0"/>
              </a:ext>
            </a:extLst>
          </a:blip>
          <a:srcRect l="20903" t="8846" r="19288" b="8724"/>
          <a:stretch/>
        </p:blipFill>
        <p:spPr bwMode="auto">
          <a:xfrm>
            <a:off x="6351786" y="980183"/>
            <a:ext cx="4838114" cy="66681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kids christmas party invitation"/>
          <p:cNvPicPr>
            <a:picLocks noChangeAspect="1" noChangeArrowheads="1"/>
          </p:cNvPicPr>
          <p:nvPr/>
        </p:nvPicPr>
        <p:blipFill rotWithShape="1">
          <a:blip r:embed="rId5">
            <a:extLst>
              <a:ext uri="{28A0092B-C50C-407E-A947-70E740481C1C}">
                <a14:useLocalDpi xmlns:a14="http://schemas.microsoft.com/office/drawing/2010/main" val="0"/>
              </a:ext>
            </a:extLst>
          </a:blip>
          <a:srcRect l="16103" r="16484"/>
          <a:stretch/>
        </p:blipFill>
        <p:spPr bwMode="auto">
          <a:xfrm>
            <a:off x="241732" y="1026796"/>
            <a:ext cx="4837471" cy="71758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kids christmas party invitation"/>
          <p:cNvPicPr>
            <a:picLocks noChangeAspect="1" noChangeArrowheads="1"/>
          </p:cNvPicPr>
          <p:nvPr/>
        </p:nvPicPr>
        <p:blipFill rotWithShape="1">
          <a:blip r:embed="rId6">
            <a:extLst>
              <a:ext uri="{28A0092B-C50C-407E-A947-70E740481C1C}">
                <a14:useLocalDpi xmlns:a14="http://schemas.microsoft.com/office/drawing/2010/main" val="0"/>
              </a:ext>
            </a:extLst>
          </a:blip>
          <a:srcRect l="24981" t="10565" r="16486" b="8065"/>
          <a:stretch/>
        </p:blipFill>
        <p:spPr bwMode="auto">
          <a:xfrm>
            <a:off x="241732" y="14696936"/>
            <a:ext cx="5392152" cy="74959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christmas party invitation"/>
          <p:cNvPicPr>
            <a:picLocks noChangeAspect="1" noChangeArrowheads="1"/>
          </p:cNvPicPr>
          <p:nvPr/>
        </p:nvPicPr>
        <p:blipFill rotWithShape="1">
          <a:blip r:embed="rId7">
            <a:extLst>
              <a:ext uri="{28A0092B-C50C-407E-A947-70E740481C1C}">
                <a14:useLocalDpi xmlns:a14="http://schemas.microsoft.com/office/drawing/2010/main" val="0"/>
              </a:ext>
            </a:extLst>
          </a:blip>
          <a:srcRect l="23107" t="7770" r="13730" b="3946"/>
          <a:stretch/>
        </p:blipFill>
        <p:spPr bwMode="auto">
          <a:xfrm>
            <a:off x="241732" y="8202638"/>
            <a:ext cx="4595739" cy="6286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lated im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3512" y="8089370"/>
            <a:ext cx="4438658" cy="63480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christmas party invitation"/>
          <p:cNvPicPr>
            <a:picLocks noChangeAspect="1" noChangeArrowheads="1"/>
          </p:cNvPicPr>
          <p:nvPr/>
        </p:nvPicPr>
        <p:blipFill rotWithShape="1">
          <a:blip r:embed="rId9">
            <a:extLst>
              <a:ext uri="{28A0092B-C50C-407E-A947-70E740481C1C}">
                <a14:useLocalDpi xmlns:a14="http://schemas.microsoft.com/office/drawing/2010/main" val="0"/>
              </a:ext>
            </a:extLst>
          </a:blip>
          <a:srcRect l="3604" t="2916" r="3818" b="3111"/>
          <a:stretch/>
        </p:blipFill>
        <p:spPr bwMode="auto">
          <a:xfrm>
            <a:off x="11444748" y="7766542"/>
            <a:ext cx="4687165" cy="64116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christmas picture frame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44748" y="899723"/>
            <a:ext cx="4687165" cy="65620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29497"/>
            <a:ext cx="16131913" cy="830997"/>
          </a:xfrm>
          <a:prstGeom prst="rect">
            <a:avLst/>
          </a:prstGeom>
          <a:noFill/>
        </p:spPr>
        <p:txBody>
          <a:bodyPr wrap="square" rtlCol="0">
            <a:spAutoFit/>
          </a:bodyPr>
          <a:lstStyle/>
          <a:p>
            <a:r>
              <a:rPr lang="en-US" altLang="ko-KR" sz="4800" dirty="0" smtClean="0"/>
              <a:t>Christmas </a:t>
            </a:r>
            <a:r>
              <a:rPr lang="en-US" altLang="ko-KR" sz="4800" dirty="0" smtClean="0"/>
              <a:t>party invitation </a:t>
            </a:r>
            <a:r>
              <a:rPr lang="en-US" altLang="ko-KR" sz="4800" dirty="0" smtClean="0"/>
              <a:t>frames with potential for future use</a:t>
            </a:r>
            <a:endParaRPr lang="ko-KR" altLang="en-US" sz="4800" dirty="0"/>
          </a:p>
        </p:txBody>
      </p:sp>
    </p:spTree>
    <p:extLst>
      <p:ext uri="{BB962C8B-B14F-4D97-AF65-F5344CB8AC3E}">
        <p14:creationId xmlns:p14="http://schemas.microsoft.com/office/powerpoint/2010/main" val="2794885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380660" y="3183737"/>
            <a:ext cx="13126063" cy="2308324"/>
          </a:xfrm>
          <a:prstGeom prst="rect">
            <a:avLst/>
          </a:prstGeom>
          <a:noFill/>
        </p:spPr>
        <p:txBody>
          <a:bodyPr wrap="square" rtlCol="0">
            <a:spAutoFit/>
          </a:bodyPr>
          <a:lstStyle/>
          <a:p>
            <a:r>
              <a:rPr lang="en-US" altLang="ko-KR" sz="4800" dirty="0" smtClean="0">
                <a:solidFill>
                  <a:srgbClr val="7030A0"/>
                </a:solidFill>
                <a:latin typeface="Myriad Pro" panose="020B0503030403090204" pitchFamily="34" charset="0"/>
              </a:rPr>
              <a:t>Here’s a website where you can download and print another version of activity cards, scripture cards, and paper </a:t>
            </a:r>
            <a:r>
              <a:rPr lang="en-US" altLang="ko-KR" sz="4800" dirty="0" smtClean="0">
                <a:solidFill>
                  <a:srgbClr val="7030A0"/>
                </a:solidFill>
                <a:latin typeface="Myriad Pro" panose="020B0503030403090204" pitchFamily="34" charset="0"/>
              </a:rPr>
              <a:t>envelopes for an advent calendar</a:t>
            </a:r>
            <a:endParaRPr lang="ko-KR" altLang="en-US" sz="4800" dirty="0">
              <a:solidFill>
                <a:srgbClr val="7030A0"/>
              </a:solidFill>
              <a:latin typeface="Myriad Pro" panose="020B0503030403090204" pitchFamily="34" charset="0"/>
            </a:endParaRPr>
          </a:p>
        </p:txBody>
      </p:sp>
      <p:sp>
        <p:nvSpPr>
          <p:cNvPr id="3" name="Rectangle 2"/>
          <p:cNvSpPr/>
          <p:nvPr/>
        </p:nvSpPr>
        <p:spPr>
          <a:xfrm rot="10800000" flipV="1">
            <a:off x="2036330" y="6388565"/>
            <a:ext cx="10413207" cy="2585323"/>
          </a:xfrm>
          <a:prstGeom prst="rect">
            <a:avLst/>
          </a:prstGeom>
        </p:spPr>
        <p:txBody>
          <a:bodyPr wrap="square">
            <a:spAutoFit/>
          </a:bodyPr>
          <a:lstStyle/>
          <a:p>
            <a:r>
              <a:rPr lang="en-US" altLang="ko-KR" sz="5400" dirty="0">
                <a:hlinkClick r:id="rId2"/>
              </a:rPr>
              <a:t>https://www.yellowblissroad.com/diy-advent-calendar-with-activities-and-scripture/</a:t>
            </a:r>
            <a:endParaRPr lang="ko-KR" altLang="en-US" sz="5400" dirty="0"/>
          </a:p>
        </p:txBody>
      </p:sp>
      <p:pic>
        <p:nvPicPr>
          <p:cNvPr id="4" name="Picture 3"/>
          <p:cNvPicPr>
            <a:picLocks noChangeAspect="1"/>
          </p:cNvPicPr>
          <p:nvPr/>
        </p:nvPicPr>
        <p:blipFill rotWithShape="1">
          <a:blip r:embed="rId3"/>
          <a:srcRect l="22319" t="12775" r="38306" b="13677"/>
          <a:stretch/>
        </p:blipFill>
        <p:spPr>
          <a:xfrm>
            <a:off x="3706859" y="9406024"/>
            <a:ext cx="8475309" cy="8904933"/>
          </a:xfrm>
          <a:prstGeom prst="rect">
            <a:avLst/>
          </a:prstGeom>
        </p:spPr>
      </p:pic>
      <p:pic>
        <p:nvPicPr>
          <p:cNvPr id="1032" name="Picture 8" descr="Image result for christmas background transpare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7037" y="18549255"/>
            <a:ext cx="8572500" cy="3619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christmas background transparent"/>
          <p:cNvPicPr>
            <a:picLocks noChangeAspect="1" noChangeArrowheads="1"/>
          </p:cNvPicPr>
          <p:nvPr/>
        </p:nvPicPr>
        <p:blipFill rotWithShape="1">
          <a:blip r:embed="rId5">
            <a:extLst>
              <a:ext uri="{28A0092B-C50C-407E-A947-70E740481C1C}">
                <a14:useLocalDpi xmlns:a14="http://schemas.microsoft.com/office/drawing/2010/main" val="0"/>
              </a:ext>
            </a:extLst>
          </a:blip>
          <a:srcRect r="1537" b="53465"/>
          <a:stretch/>
        </p:blipFill>
        <p:spPr bwMode="auto">
          <a:xfrm>
            <a:off x="-985387" y="0"/>
            <a:ext cx="17275304" cy="3367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258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35069" y="567493"/>
            <a:ext cx="9499243" cy="830997"/>
          </a:xfrm>
          <a:prstGeom prst="rect">
            <a:avLst/>
          </a:prstGeom>
          <a:noFill/>
        </p:spPr>
        <p:txBody>
          <a:bodyPr wrap="square" rtlCol="0">
            <a:spAutoFit/>
          </a:bodyPr>
          <a:lstStyle/>
          <a:p>
            <a:pPr algn="ctr"/>
            <a:r>
              <a:rPr lang="en-US" altLang="ko-KR" sz="4800" dirty="0" smtClean="0"/>
              <a:t>A few of my favorite party games</a:t>
            </a:r>
            <a:endParaRPr lang="ko-KR" altLang="en-US" sz="4800" dirty="0"/>
          </a:p>
        </p:txBody>
      </p:sp>
      <p:sp>
        <p:nvSpPr>
          <p:cNvPr id="3" name="TextBox 2"/>
          <p:cNvSpPr txBox="1"/>
          <p:nvPr/>
        </p:nvSpPr>
        <p:spPr>
          <a:xfrm>
            <a:off x="567382" y="1835811"/>
            <a:ext cx="15434618" cy="19389923"/>
          </a:xfrm>
          <a:prstGeom prst="rect">
            <a:avLst/>
          </a:prstGeom>
          <a:noFill/>
        </p:spPr>
        <p:txBody>
          <a:bodyPr wrap="square" rtlCol="0">
            <a:spAutoFit/>
          </a:bodyPr>
          <a:lstStyle/>
          <a:p>
            <a:pPr marL="914400" indent="-914400">
              <a:buAutoNum type="arabicPeriod"/>
            </a:pPr>
            <a:r>
              <a:rPr lang="en-US" altLang="ko-KR" sz="3300" dirty="0" smtClean="0"/>
              <a:t>Siamese gift wrap – teams of two. Players hug each other while attempting to wrap a present. They can only use one hand each. Each team will be provided with wrapping paper, scissors, tape, ribbon, and a box to wrap. First team to neatly wrap the present wins.</a:t>
            </a:r>
          </a:p>
          <a:p>
            <a:pPr marL="914400" indent="-914400">
              <a:buAutoNum type="arabicPeriod"/>
            </a:pPr>
            <a:r>
              <a:rPr lang="en-US" altLang="ko-KR" sz="3300" dirty="0" smtClean="0"/>
              <a:t>Unwrap the present with gloves - All players sit in a circle,  person A is given winter gloves, a </a:t>
            </a:r>
            <a:r>
              <a:rPr lang="en-US" altLang="ko-KR" sz="3300" dirty="0" err="1" smtClean="0"/>
              <a:t>santa</a:t>
            </a:r>
            <a:r>
              <a:rPr lang="en-US" altLang="ko-KR" sz="3300" dirty="0" smtClean="0"/>
              <a:t> hat, and a ball of plastic wrap. He starts to unwrap it while wearing gloves to get to the present. </a:t>
            </a:r>
            <a:r>
              <a:rPr lang="en-US" altLang="ko-KR" sz="3300" dirty="0"/>
              <a:t>P</a:t>
            </a:r>
            <a:r>
              <a:rPr lang="en-US" altLang="ko-KR" sz="3300" dirty="0" smtClean="0"/>
              <a:t>erson B, on his right, is rolling 2 dice. When person B rolls a double, person A hands him the ball, hat and gloves. Person B gives the dice to person C, on his right. Person B starts to unwrap the vinyl ball while person C rolls the dice. There should be about 4 presents in the ball (host makes the ball by wrapping a gift in plastic wrap. Then adds another present onto the ball and wraps it again in plastic. Then adds another gift onto the ball…..etc.</a:t>
            </a:r>
          </a:p>
          <a:p>
            <a:pPr marL="914400" indent="-914400">
              <a:buAutoNum type="arabicPeriod"/>
            </a:pPr>
            <a:r>
              <a:rPr lang="en-US" altLang="ko-KR" sz="3300" dirty="0" smtClean="0"/>
              <a:t>Draw a Christmas picture – players are given a blank paper, a marker and a book. They are shown a Christmas / winter scene (the host can show them a printout or show it on a TV screen). The players places the paper on top of the book, and the book on top of their head, then draw the picture.  Whoever draws the best picture wins.</a:t>
            </a:r>
          </a:p>
          <a:p>
            <a:pPr marL="914400" indent="-914400">
              <a:buAutoNum type="arabicPeriod"/>
            </a:pPr>
            <a:r>
              <a:rPr lang="en-US" altLang="ko-KR" sz="3300" dirty="0" smtClean="0"/>
              <a:t>Reindeer needs to poop – You need teams of 3. A Santa (with a Santa hat), a reindeer (with an antler headband,  jingle bells necklace and a rope of some kind to go around his chest that Santa will hold onto as reins), and an elf (wearing a green hat or green elf jersey).  Also a potato and a bucket or bowl…………………..Now, put the bucket on the other end of the room. Have the teams stand behind a marked line. Say “go” and the elf hands the antlers and jingle bells necklace to the reindeer and the hat and rope to Santa. After they’ve put on their gear, elf gives the potato to reindeer. Reindeer puts it between his thighs and walks/ runs to the bucket with Santa holding onto the reins and elf following Santa. If the potato falls before they reach the bucket, elf picks it up and hands it back to reindeer.  When they get to the bucket, reindeer lets go of his load and drops it into the bucket (by opening his thighs). If he misses , elf picks it up and hands it back to him to do it again. If they succeed Elf picks up the potato from the bucket and they run back to give it to the next three teammates if there are more in the group. </a:t>
            </a:r>
          </a:p>
          <a:p>
            <a:pPr marL="914400" indent="-914400">
              <a:buAutoNum type="arabicPeriod"/>
            </a:pPr>
            <a:r>
              <a:rPr lang="en-US" altLang="ko-KR" sz="3300" dirty="0" smtClean="0"/>
              <a:t>Reindeer games – put antler headbands on 3 players and a reindeer tail between their pants and tucked-in shirt or through a belt loop. Most of the tail should be loosely hanging out. I made mine from brown felt (get 3 sheets of brown felt. Cut them lengthwise in fringes but stop about 2 inches from the end. Put hot glue along the length of the uncut side, roll up to make the tail). Play some upbeat music while the 3 reindeer try to steal each other’s tails. There should be boundaries that they can’t pass (no walls to back up to). The last reindeer left with a tail wins. </a:t>
            </a:r>
            <a:endParaRPr lang="ko-KR" altLang="en-US" sz="3300" dirty="0"/>
          </a:p>
        </p:txBody>
      </p:sp>
    </p:spTree>
    <p:extLst>
      <p:ext uri="{BB962C8B-B14F-4D97-AF65-F5344CB8AC3E}">
        <p14:creationId xmlns:p14="http://schemas.microsoft.com/office/powerpoint/2010/main" val="2303507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157" t="3377" b="1701"/>
          <a:stretch/>
        </p:blipFill>
        <p:spPr>
          <a:xfrm>
            <a:off x="508000" y="4445000"/>
            <a:ext cx="15585938" cy="14173200"/>
          </a:xfrm>
          <a:prstGeom prst="rect">
            <a:avLst/>
          </a:prstGeom>
        </p:spPr>
      </p:pic>
      <p:sp>
        <p:nvSpPr>
          <p:cNvPr id="4" name="TextBox 3"/>
          <p:cNvSpPr txBox="1"/>
          <p:nvPr/>
        </p:nvSpPr>
        <p:spPr>
          <a:xfrm>
            <a:off x="3638550" y="1257300"/>
            <a:ext cx="11106150" cy="1107996"/>
          </a:xfrm>
          <a:prstGeom prst="rect">
            <a:avLst/>
          </a:prstGeom>
          <a:noFill/>
        </p:spPr>
        <p:txBody>
          <a:bodyPr wrap="square" rtlCol="0">
            <a:spAutoFit/>
          </a:bodyPr>
          <a:lstStyle/>
          <a:p>
            <a:r>
              <a:rPr lang="en-US" altLang="ko-KR" sz="6600" dirty="0" smtClean="0">
                <a:solidFill>
                  <a:srgbClr val="990000"/>
                </a:solidFill>
              </a:rPr>
              <a:t>Christmas party gift exchange</a:t>
            </a:r>
            <a:endParaRPr lang="ko-KR" altLang="en-US" sz="6600" dirty="0">
              <a:solidFill>
                <a:srgbClr val="990000"/>
              </a:solidFill>
            </a:endParaRPr>
          </a:p>
        </p:txBody>
      </p:sp>
    </p:spTree>
    <p:extLst>
      <p:ext uri="{BB962C8B-B14F-4D97-AF65-F5344CB8AC3E}">
        <p14:creationId xmlns:p14="http://schemas.microsoft.com/office/powerpoint/2010/main" val="2909819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3609" t="3318" r="2728" b="2751"/>
          <a:stretch/>
        </p:blipFill>
        <p:spPr>
          <a:xfrm>
            <a:off x="184149" y="2368361"/>
            <a:ext cx="15443201" cy="18472339"/>
          </a:xfrm>
          <a:prstGeom prst="rect">
            <a:avLst/>
          </a:prstGeom>
        </p:spPr>
      </p:pic>
      <p:sp>
        <p:nvSpPr>
          <p:cNvPr id="3" name="TextBox 2"/>
          <p:cNvSpPr txBox="1"/>
          <p:nvPr/>
        </p:nvSpPr>
        <p:spPr>
          <a:xfrm>
            <a:off x="2578100" y="355600"/>
            <a:ext cx="10287000" cy="1569660"/>
          </a:xfrm>
          <a:prstGeom prst="rect">
            <a:avLst/>
          </a:prstGeom>
          <a:noFill/>
        </p:spPr>
        <p:txBody>
          <a:bodyPr wrap="square" rtlCol="0">
            <a:spAutoFit/>
          </a:bodyPr>
          <a:lstStyle/>
          <a:p>
            <a:pPr algn="ctr"/>
            <a:r>
              <a:rPr lang="en-US" altLang="ko-KR" sz="4800" dirty="0" smtClean="0">
                <a:solidFill>
                  <a:srgbClr val="990000"/>
                </a:solidFill>
              </a:rPr>
              <a:t>Christmas party games -</a:t>
            </a:r>
          </a:p>
          <a:p>
            <a:pPr algn="ctr"/>
            <a:r>
              <a:rPr lang="en-US" altLang="ko-KR" sz="4800" dirty="0" smtClean="0">
                <a:solidFill>
                  <a:srgbClr val="990000"/>
                </a:solidFill>
              </a:rPr>
              <a:t>Christmas phone scavenger hunt</a:t>
            </a:r>
            <a:endParaRPr lang="ko-KR" altLang="en-US" sz="4800" dirty="0">
              <a:solidFill>
                <a:srgbClr val="990000"/>
              </a:solidFill>
            </a:endParaRPr>
          </a:p>
        </p:txBody>
      </p:sp>
    </p:spTree>
    <p:extLst>
      <p:ext uri="{BB962C8B-B14F-4D97-AF65-F5344CB8AC3E}">
        <p14:creationId xmlns:p14="http://schemas.microsoft.com/office/powerpoint/2010/main" val="3876316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33750" t="11787" r="35227" b="10637"/>
          <a:stretch/>
        </p:blipFill>
        <p:spPr>
          <a:xfrm>
            <a:off x="572942" y="10613345"/>
            <a:ext cx="7541233" cy="10607447"/>
          </a:xfrm>
          <a:prstGeom prst="rect">
            <a:avLst/>
          </a:prstGeom>
        </p:spPr>
      </p:pic>
      <p:pic>
        <p:nvPicPr>
          <p:cNvPr id="7" name="Picture 6"/>
          <p:cNvPicPr>
            <a:picLocks noChangeAspect="1"/>
          </p:cNvPicPr>
          <p:nvPr/>
        </p:nvPicPr>
        <p:blipFill rotWithShape="1">
          <a:blip r:embed="rId3"/>
          <a:srcRect l="34008" t="12913" r="35067" b="10390"/>
          <a:stretch/>
        </p:blipFill>
        <p:spPr>
          <a:xfrm>
            <a:off x="7931782" y="10606978"/>
            <a:ext cx="7679733" cy="10713364"/>
          </a:xfrm>
          <a:prstGeom prst="rect">
            <a:avLst/>
          </a:prstGeom>
        </p:spPr>
      </p:pic>
      <p:pic>
        <p:nvPicPr>
          <p:cNvPr id="5" name="Picture 4"/>
          <p:cNvPicPr>
            <a:picLocks noChangeAspect="1"/>
          </p:cNvPicPr>
          <p:nvPr/>
        </p:nvPicPr>
        <p:blipFill rotWithShape="1">
          <a:blip r:embed="rId4"/>
          <a:srcRect l="34298" t="11680" r="35479" b="11678"/>
          <a:stretch/>
        </p:blipFill>
        <p:spPr>
          <a:xfrm>
            <a:off x="8098036" y="406185"/>
            <a:ext cx="7458061" cy="10638705"/>
          </a:xfrm>
          <a:prstGeom prst="rect">
            <a:avLst/>
          </a:prstGeom>
        </p:spPr>
      </p:pic>
      <p:pic>
        <p:nvPicPr>
          <p:cNvPr id="4" name="Picture 3"/>
          <p:cNvPicPr>
            <a:picLocks noChangeAspect="1"/>
          </p:cNvPicPr>
          <p:nvPr/>
        </p:nvPicPr>
        <p:blipFill rotWithShape="1">
          <a:blip r:embed="rId5"/>
          <a:srcRect l="34316" t="12830" r="35401" b="11572"/>
          <a:stretch/>
        </p:blipFill>
        <p:spPr>
          <a:xfrm>
            <a:off x="572942" y="289988"/>
            <a:ext cx="7580183" cy="10644135"/>
          </a:xfrm>
          <a:prstGeom prst="rect">
            <a:avLst/>
          </a:prstGeom>
        </p:spPr>
      </p:pic>
      <p:sp>
        <p:nvSpPr>
          <p:cNvPr id="2" name="TextBox 1"/>
          <p:cNvSpPr txBox="1"/>
          <p:nvPr/>
        </p:nvSpPr>
        <p:spPr>
          <a:xfrm>
            <a:off x="15395486" y="3008670"/>
            <a:ext cx="1107996" cy="13981471"/>
          </a:xfrm>
          <a:prstGeom prst="rect">
            <a:avLst/>
          </a:prstGeom>
          <a:noFill/>
        </p:spPr>
        <p:txBody>
          <a:bodyPr vert="eaVert" wrap="square" rtlCol="0">
            <a:spAutoFit/>
          </a:bodyPr>
          <a:lstStyle/>
          <a:p>
            <a:r>
              <a:rPr lang="en-US" altLang="ko-KR" sz="6000" dirty="0" smtClean="0"/>
              <a:t>Advent calendar Bible verses</a:t>
            </a:r>
            <a:endParaRPr lang="ko-KR" altLang="en-US" sz="6000" dirty="0"/>
          </a:p>
        </p:txBody>
      </p:sp>
    </p:spTree>
    <p:extLst>
      <p:ext uri="{BB962C8B-B14F-4D97-AF65-F5344CB8AC3E}">
        <p14:creationId xmlns:p14="http://schemas.microsoft.com/office/powerpoint/2010/main" val="4273998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4378" t="18361" r="35227" b="6301"/>
          <a:stretch/>
        </p:blipFill>
        <p:spPr>
          <a:xfrm>
            <a:off x="591408" y="554181"/>
            <a:ext cx="7610482" cy="10610666"/>
          </a:xfrm>
          <a:prstGeom prst="rect">
            <a:avLst/>
          </a:prstGeom>
        </p:spPr>
      </p:pic>
      <p:pic>
        <p:nvPicPr>
          <p:cNvPr id="3" name="Picture 2"/>
          <p:cNvPicPr>
            <a:picLocks noChangeAspect="1"/>
          </p:cNvPicPr>
          <p:nvPr/>
        </p:nvPicPr>
        <p:blipFill rotWithShape="1">
          <a:blip r:embed="rId3"/>
          <a:srcRect l="34441" t="18670" r="35801" b="5727"/>
          <a:stretch/>
        </p:blipFill>
        <p:spPr>
          <a:xfrm>
            <a:off x="8118764" y="607683"/>
            <a:ext cx="7426038" cy="10612582"/>
          </a:xfrm>
          <a:prstGeom prst="rect">
            <a:avLst/>
          </a:prstGeom>
        </p:spPr>
      </p:pic>
    </p:spTree>
    <p:extLst>
      <p:ext uri="{BB962C8B-B14F-4D97-AF65-F5344CB8AC3E}">
        <p14:creationId xmlns:p14="http://schemas.microsoft.com/office/powerpoint/2010/main" val="369158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2596" t="13738" r="33994" b="12020"/>
          <a:stretch/>
        </p:blipFill>
        <p:spPr>
          <a:xfrm rot="5400000">
            <a:off x="3064068" y="9117646"/>
            <a:ext cx="10527485" cy="13159359"/>
          </a:xfrm>
          <a:prstGeom prst="rect">
            <a:avLst/>
          </a:prstGeom>
        </p:spPr>
      </p:pic>
      <p:pic>
        <p:nvPicPr>
          <p:cNvPr id="3" name="Picture 2"/>
          <p:cNvPicPr>
            <a:picLocks noChangeAspect="1"/>
          </p:cNvPicPr>
          <p:nvPr/>
        </p:nvPicPr>
        <p:blipFill rotWithShape="1">
          <a:blip r:embed="rId3"/>
          <a:srcRect l="33409" t="17242" r="34034" b="10637"/>
          <a:stretch/>
        </p:blipFill>
        <p:spPr>
          <a:xfrm rot="5400000">
            <a:off x="2889325" y="-565864"/>
            <a:ext cx="10134006" cy="12627713"/>
          </a:xfrm>
          <a:prstGeom prst="rect">
            <a:avLst/>
          </a:prstGeom>
        </p:spPr>
      </p:pic>
      <p:sp>
        <p:nvSpPr>
          <p:cNvPr id="2" name="TextBox 1"/>
          <p:cNvSpPr txBox="1"/>
          <p:nvPr/>
        </p:nvSpPr>
        <p:spPr>
          <a:xfrm>
            <a:off x="14635596" y="1504335"/>
            <a:ext cx="1292662" cy="15544800"/>
          </a:xfrm>
          <a:prstGeom prst="rect">
            <a:avLst/>
          </a:prstGeom>
          <a:noFill/>
        </p:spPr>
        <p:txBody>
          <a:bodyPr vert="eaVert" wrap="square" rtlCol="0">
            <a:spAutoFit/>
          </a:bodyPr>
          <a:lstStyle/>
          <a:p>
            <a:pPr algn="ctr"/>
            <a:r>
              <a:rPr lang="en-US" altLang="ko-KR" sz="7200" dirty="0" smtClean="0"/>
              <a:t>Advent calendar activity cards </a:t>
            </a:r>
            <a:endParaRPr lang="ko-KR" altLang="en-US" sz="7200" dirty="0"/>
          </a:p>
        </p:txBody>
      </p:sp>
    </p:spTree>
    <p:extLst>
      <p:ext uri="{BB962C8B-B14F-4D97-AF65-F5344CB8AC3E}">
        <p14:creationId xmlns:p14="http://schemas.microsoft.com/office/powerpoint/2010/main" val="1895282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3386" t="23576" r="34702" b="5761"/>
          <a:stretch/>
        </p:blipFill>
        <p:spPr>
          <a:xfrm rot="5400000">
            <a:off x="2973587" y="9748392"/>
            <a:ext cx="10119837" cy="12604344"/>
          </a:xfrm>
          <a:prstGeom prst="rect">
            <a:avLst/>
          </a:prstGeom>
        </p:spPr>
      </p:pic>
      <p:pic>
        <p:nvPicPr>
          <p:cNvPr id="2" name="Picture 1"/>
          <p:cNvPicPr>
            <a:picLocks noChangeAspect="1"/>
          </p:cNvPicPr>
          <p:nvPr/>
        </p:nvPicPr>
        <p:blipFill rotWithShape="1">
          <a:blip r:embed="rId3"/>
          <a:srcRect l="32558" t="12696" r="34204" b="15485"/>
          <a:stretch/>
        </p:blipFill>
        <p:spPr>
          <a:xfrm rot="5400000">
            <a:off x="2775061" y="-717833"/>
            <a:ext cx="10516891" cy="12782069"/>
          </a:xfrm>
          <a:prstGeom prst="rect">
            <a:avLst/>
          </a:prstGeom>
        </p:spPr>
      </p:pic>
      <p:sp>
        <p:nvSpPr>
          <p:cNvPr id="7" name="TextBox 6"/>
          <p:cNvSpPr txBox="1"/>
          <p:nvPr/>
        </p:nvSpPr>
        <p:spPr>
          <a:xfrm>
            <a:off x="11970880" y="11443855"/>
            <a:ext cx="1661993" cy="3713018"/>
          </a:xfrm>
          <a:prstGeom prst="rect">
            <a:avLst/>
          </a:prstGeom>
          <a:noFill/>
        </p:spPr>
        <p:txBody>
          <a:bodyPr vert="eaVert" wrap="square" rtlCol="0">
            <a:spAutoFit/>
          </a:bodyPr>
          <a:lstStyle/>
          <a:p>
            <a:r>
              <a:rPr lang="en-US" altLang="ko-KR" sz="4800" smtClean="0"/>
              <a:t>Put up the Christmas tree </a:t>
            </a:r>
            <a:endParaRPr lang="ko-KR" altLang="en-US" sz="4800"/>
          </a:p>
        </p:txBody>
      </p:sp>
      <p:sp>
        <p:nvSpPr>
          <p:cNvPr id="8" name="TextBox 7"/>
          <p:cNvSpPr txBox="1"/>
          <p:nvPr/>
        </p:nvSpPr>
        <p:spPr>
          <a:xfrm>
            <a:off x="8489015" y="12469091"/>
            <a:ext cx="2400657" cy="3020291"/>
          </a:xfrm>
          <a:prstGeom prst="rect">
            <a:avLst/>
          </a:prstGeom>
          <a:noFill/>
        </p:spPr>
        <p:txBody>
          <a:bodyPr vert="eaVert" wrap="square" rtlCol="0">
            <a:spAutoFit/>
          </a:bodyPr>
          <a:lstStyle/>
          <a:p>
            <a:r>
              <a:rPr lang="en-US" altLang="ko-KR" sz="4800" smtClean="0"/>
              <a:t>Write Christmas cards</a:t>
            </a:r>
            <a:endParaRPr lang="ko-KR" altLang="en-US" sz="4800"/>
          </a:p>
        </p:txBody>
      </p:sp>
      <p:sp>
        <p:nvSpPr>
          <p:cNvPr id="9" name="TextBox 8"/>
          <p:cNvSpPr txBox="1"/>
          <p:nvPr/>
        </p:nvSpPr>
        <p:spPr>
          <a:xfrm>
            <a:off x="5357888" y="11776364"/>
            <a:ext cx="2400657" cy="3380509"/>
          </a:xfrm>
          <a:prstGeom prst="rect">
            <a:avLst/>
          </a:prstGeom>
          <a:noFill/>
        </p:spPr>
        <p:txBody>
          <a:bodyPr vert="eaVert" wrap="square" rtlCol="0">
            <a:spAutoFit/>
          </a:bodyPr>
          <a:lstStyle/>
          <a:p>
            <a:r>
              <a:rPr lang="en-US" altLang="ko-KR" sz="4800" smtClean="0"/>
              <a:t>Plan or have  a Christmas party</a:t>
            </a:r>
            <a:endParaRPr lang="ko-KR" altLang="en-US" sz="4800"/>
          </a:p>
        </p:txBody>
      </p:sp>
      <p:sp>
        <p:nvSpPr>
          <p:cNvPr id="10" name="TextBox 9"/>
          <p:cNvSpPr txBox="1"/>
          <p:nvPr/>
        </p:nvSpPr>
        <p:spPr>
          <a:xfrm>
            <a:off x="2226761" y="12247418"/>
            <a:ext cx="2400657" cy="4378037"/>
          </a:xfrm>
          <a:prstGeom prst="rect">
            <a:avLst/>
          </a:prstGeom>
          <a:noFill/>
        </p:spPr>
        <p:txBody>
          <a:bodyPr vert="eaVert" wrap="square" rtlCol="0">
            <a:spAutoFit/>
          </a:bodyPr>
          <a:lstStyle/>
          <a:p>
            <a:r>
              <a:rPr lang="en-US" altLang="ko-KR" sz="4800" smtClean="0"/>
              <a:t>Take a family Christmas portrait</a:t>
            </a:r>
            <a:endParaRPr lang="ko-KR" altLang="en-US" sz="4800"/>
          </a:p>
        </p:txBody>
      </p:sp>
      <p:sp>
        <p:nvSpPr>
          <p:cNvPr id="11" name="TextBox 10"/>
          <p:cNvSpPr txBox="1"/>
          <p:nvPr/>
        </p:nvSpPr>
        <p:spPr>
          <a:xfrm>
            <a:off x="11943173" y="16625455"/>
            <a:ext cx="1661993" cy="3297381"/>
          </a:xfrm>
          <a:prstGeom prst="rect">
            <a:avLst/>
          </a:prstGeom>
          <a:noFill/>
        </p:spPr>
        <p:txBody>
          <a:bodyPr vert="eaVert" wrap="square" rtlCol="0">
            <a:spAutoFit/>
          </a:bodyPr>
          <a:lstStyle/>
          <a:p>
            <a:r>
              <a:rPr lang="en-US" altLang="ko-KR" sz="4800" smtClean="0"/>
              <a:t>call relatives to say hi</a:t>
            </a:r>
            <a:endParaRPr lang="ko-KR" altLang="en-US" sz="4800"/>
          </a:p>
        </p:txBody>
      </p:sp>
      <p:sp>
        <p:nvSpPr>
          <p:cNvPr id="12" name="TextBox 11"/>
          <p:cNvSpPr txBox="1"/>
          <p:nvPr/>
        </p:nvSpPr>
        <p:spPr>
          <a:xfrm>
            <a:off x="8489014" y="17678400"/>
            <a:ext cx="2400657" cy="2992582"/>
          </a:xfrm>
          <a:prstGeom prst="rect">
            <a:avLst/>
          </a:prstGeom>
          <a:noFill/>
        </p:spPr>
        <p:txBody>
          <a:bodyPr vert="eaVert" wrap="square" rtlCol="0">
            <a:spAutoFit/>
          </a:bodyPr>
          <a:lstStyle/>
          <a:p>
            <a:r>
              <a:rPr lang="en-US" altLang="ko-KR" sz="4800" smtClean="0"/>
              <a:t>Visit a Christmas festival</a:t>
            </a:r>
            <a:endParaRPr lang="ko-KR" altLang="en-US" sz="4800"/>
          </a:p>
        </p:txBody>
      </p:sp>
      <p:sp>
        <p:nvSpPr>
          <p:cNvPr id="13" name="TextBox 12"/>
          <p:cNvSpPr txBox="1"/>
          <p:nvPr/>
        </p:nvSpPr>
        <p:spPr>
          <a:xfrm>
            <a:off x="5314609" y="17678400"/>
            <a:ext cx="2400657" cy="2660073"/>
          </a:xfrm>
          <a:prstGeom prst="rect">
            <a:avLst/>
          </a:prstGeom>
          <a:noFill/>
        </p:spPr>
        <p:txBody>
          <a:bodyPr vert="eaVert" wrap="square" rtlCol="0">
            <a:spAutoFit/>
          </a:bodyPr>
          <a:lstStyle/>
          <a:p>
            <a:r>
              <a:rPr lang="en-US" altLang="ko-KR" sz="4800" smtClean="0"/>
              <a:t>Go Christmas shopping</a:t>
            </a:r>
            <a:endParaRPr lang="ko-KR" altLang="en-US" sz="4800"/>
          </a:p>
        </p:txBody>
      </p:sp>
      <p:sp>
        <p:nvSpPr>
          <p:cNvPr id="14" name="TextBox 13"/>
          <p:cNvSpPr txBox="1"/>
          <p:nvPr/>
        </p:nvSpPr>
        <p:spPr>
          <a:xfrm>
            <a:off x="2226761" y="16625455"/>
            <a:ext cx="2400657" cy="5048683"/>
          </a:xfrm>
          <a:prstGeom prst="rect">
            <a:avLst/>
          </a:prstGeom>
          <a:noFill/>
        </p:spPr>
        <p:txBody>
          <a:bodyPr vert="eaVert" wrap="square" rtlCol="0">
            <a:spAutoFit/>
          </a:bodyPr>
          <a:lstStyle/>
          <a:p>
            <a:r>
              <a:rPr lang="en-US" altLang="ko-KR" sz="3600" dirty="0" smtClean="0"/>
              <a:t>Bake cookies and give them to your grocer, security guard, neighbor….etc.</a:t>
            </a:r>
            <a:endParaRPr lang="ko-KR" altLang="en-US" sz="3600" dirty="0"/>
          </a:p>
        </p:txBody>
      </p:sp>
      <p:sp>
        <p:nvSpPr>
          <p:cNvPr id="5" name="TextBox 4"/>
          <p:cNvSpPr txBox="1"/>
          <p:nvPr/>
        </p:nvSpPr>
        <p:spPr>
          <a:xfrm>
            <a:off x="8341528" y="6672493"/>
            <a:ext cx="2400657" cy="3628103"/>
          </a:xfrm>
          <a:prstGeom prst="rect">
            <a:avLst/>
          </a:prstGeom>
          <a:solidFill>
            <a:schemeClr val="bg1"/>
          </a:solidFill>
        </p:spPr>
        <p:txBody>
          <a:bodyPr vert="eaVert" wrap="square" rtlCol="0">
            <a:spAutoFit/>
          </a:bodyPr>
          <a:lstStyle/>
          <a:p>
            <a:r>
              <a:rPr lang="en-US" altLang="ko-KR" sz="4800" dirty="0" smtClean="0"/>
              <a:t>Buy or make a Christmas cake</a:t>
            </a:r>
            <a:endParaRPr lang="ko-KR" altLang="en-US" sz="4800" dirty="0"/>
          </a:p>
        </p:txBody>
      </p:sp>
      <p:sp>
        <p:nvSpPr>
          <p:cNvPr id="6" name="TextBox 5"/>
          <p:cNvSpPr txBox="1"/>
          <p:nvPr/>
        </p:nvSpPr>
        <p:spPr>
          <a:xfrm>
            <a:off x="14635596" y="2064774"/>
            <a:ext cx="1292662" cy="13833987"/>
          </a:xfrm>
          <a:prstGeom prst="rect">
            <a:avLst/>
          </a:prstGeom>
          <a:noFill/>
        </p:spPr>
        <p:txBody>
          <a:bodyPr vert="eaVert" wrap="square" rtlCol="0">
            <a:spAutoFit/>
          </a:bodyPr>
          <a:lstStyle/>
          <a:p>
            <a:pPr algn="ctr"/>
            <a:r>
              <a:rPr lang="en-US" altLang="ko-KR" sz="7200" dirty="0" smtClean="0"/>
              <a:t>Advent calendar activity cards</a:t>
            </a:r>
            <a:endParaRPr lang="ko-KR" altLang="en-US" sz="7200" dirty="0"/>
          </a:p>
        </p:txBody>
      </p:sp>
    </p:spTree>
    <p:extLst>
      <p:ext uri="{BB962C8B-B14F-4D97-AF65-F5344CB8AC3E}">
        <p14:creationId xmlns:p14="http://schemas.microsoft.com/office/powerpoint/2010/main" val="1279339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3386" t="23576" r="34702" b="5761"/>
          <a:stretch/>
        </p:blipFill>
        <p:spPr>
          <a:xfrm rot="5400000">
            <a:off x="2907958" y="9539745"/>
            <a:ext cx="10309096" cy="12840068"/>
          </a:xfrm>
          <a:prstGeom prst="rect">
            <a:avLst/>
          </a:prstGeom>
        </p:spPr>
      </p:pic>
      <p:pic>
        <p:nvPicPr>
          <p:cNvPr id="3" name="Picture 2"/>
          <p:cNvPicPr>
            <a:picLocks noChangeAspect="1"/>
          </p:cNvPicPr>
          <p:nvPr/>
        </p:nvPicPr>
        <p:blipFill rotWithShape="1">
          <a:blip r:embed="rId2"/>
          <a:srcRect l="33386" t="23576" r="34702" b="5761"/>
          <a:stretch/>
        </p:blipFill>
        <p:spPr>
          <a:xfrm rot="5400000">
            <a:off x="2887946" y="-586315"/>
            <a:ext cx="10146072" cy="12637020"/>
          </a:xfrm>
          <a:prstGeom prst="rect">
            <a:avLst/>
          </a:prstGeom>
        </p:spPr>
      </p:pic>
      <p:sp>
        <p:nvSpPr>
          <p:cNvPr id="4" name="TextBox 3"/>
          <p:cNvSpPr txBox="1"/>
          <p:nvPr/>
        </p:nvSpPr>
        <p:spPr>
          <a:xfrm>
            <a:off x="11920392" y="1191490"/>
            <a:ext cx="1661993" cy="4239491"/>
          </a:xfrm>
          <a:prstGeom prst="rect">
            <a:avLst/>
          </a:prstGeom>
          <a:noFill/>
        </p:spPr>
        <p:txBody>
          <a:bodyPr vert="eaVert" wrap="square" rtlCol="0">
            <a:spAutoFit/>
          </a:bodyPr>
          <a:lstStyle/>
          <a:p>
            <a:r>
              <a:rPr lang="en-US" altLang="ko-KR" sz="4800" smtClean="0"/>
              <a:t>Buy or make a Christmas cake</a:t>
            </a:r>
            <a:endParaRPr lang="ko-KR" altLang="en-US" sz="4800"/>
          </a:p>
        </p:txBody>
      </p:sp>
      <p:sp>
        <p:nvSpPr>
          <p:cNvPr id="5" name="TextBox 4"/>
          <p:cNvSpPr txBox="1"/>
          <p:nvPr/>
        </p:nvSpPr>
        <p:spPr>
          <a:xfrm>
            <a:off x="14458615" y="1887794"/>
            <a:ext cx="1292662" cy="16695174"/>
          </a:xfrm>
          <a:prstGeom prst="rect">
            <a:avLst/>
          </a:prstGeom>
          <a:noFill/>
        </p:spPr>
        <p:txBody>
          <a:bodyPr vert="eaVert" wrap="square" rtlCol="0">
            <a:spAutoFit/>
          </a:bodyPr>
          <a:lstStyle/>
          <a:p>
            <a:r>
              <a:rPr lang="en-US" altLang="ko-KR" sz="7200" dirty="0" smtClean="0"/>
              <a:t>Blank cards to write in your own activities</a:t>
            </a:r>
            <a:endParaRPr lang="ko-KR" altLang="en-US" sz="7200" dirty="0"/>
          </a:p>
        </p:txBody>
      </p:sp>
    </p:spTree>
    <p:extLst>
      <p:ext uri="{BB962C8B-B14F-4D97-AF65-F5344CB8AC3E}">
        <p14:creationId xmlns:p14="http://schemas.microsoft.com/office/powerpoint/2010/main" val="429664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3386" t="23576" r="34702" b="5761"/>
          <a:stretch/>
        </p:blipFill>
        <p:spPr>
          <a:xfrm rot="5400000">
            <a:off x="3437882" y="9539745"/>
            <a:ext cx="10309096" cy="12840068"/>
          </a:xfrm>
          <a:prstGeom prst="rect">
            <a:avLst/>
          </a:prstGeom>
        </p:spPr>
      </p:pic>
      <p:sp>
        <p:nvSpPr>
          <p:cNvPr id="4" name="TextBox 3"/>
          <p:cNvSpPr txBox="1"/>
          <p:nvPr/>
        </p:nvSpPr>
        <p:spPr>
          <a:xfrm>
            <a:off x="2840988" y="17279747"/>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pic>
        <p:nvPicPr>
          <p:cNvPr id="12" name="Picture 11"/>
          <p:cNvPicPr>
            <a:picLocks noChangeAspect="1"/>
          </p:cNvPicPr>
          <p:nvPr/>
        </p:nvPicPr>
        <p:blipFill rotWithShape="1">
          <a:blip r:embed="rId2"/>
          <a:srcRect l="33386" t="23576" r="34702" b="5761"/>
          <a:stretch/>
        </p:blipFill>
        <p:spPr>
          <a:xfrm rot="5400000">
            <a:off x="3413916" y="-886633"/>
            <a:ext cx="10309096" cy="12840068"/>
          </a:xfrm>
          <a:prstGeom prst="rect">
            <a:avLst/>
          </a:prstGeom>
        </p:spPr>
      </p:pic>
      <p:sp>
        <p:nvSpPr>
          <p:cNvPr id="15" name="TextBox 14"/>
          <p:cNvSpPr txBox="1"/>
          <p:nvPr/>
        </p:nvSpPr>
        <p:spPr>
          <a:xfrm>
            <a:off x="6295959" y="7148336"/>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16" name="TextBox 15"/>
          <p:cNvSpPr txBox="1"/>
          <p:nvPr/>
        </p:nvSpPr>
        <p:spPr>
          <a:xfrm>
            <a:off x="3218515" y="7300736"/>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17" name="TextBox 16"/>
          <p:cNvSpPr txBox="1"/>
          <p:nvPr/>
        </p:nvSpPr>
        <p:spPr>
          <a:xfrm>
            <a:off x="3218515" y="1730030"/>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18" name="TextBox 17"/>
          <p:cNvSpPr txBox="1"/>
          <p:nvPr/>
        </p:nvSpPr>
        <p:spPr>
          <a:xfrm>
            <a:off x="6370768" y="1204005"/>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19" name="TextBox 18"/>
          <p:cNvSpPr txBox="1"/>
          <p:nvPr/>
        </p:nvSpPr>
        <p:spPr>
          <a:xfrm>
            <a:off x="9561336" y="1730030"/>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0" name="TextBox 19"/>
          <p:cNvSpPr txBox="1"/>
          <p:nvPr/>
        </p:nvSpPr>
        <p:spPr>
          <a:xfrm>
            <a:off x="12751904" y="1204005"/>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1" name="TextBox 20"/>
          <p:cNvSpPr txBox="1"/>
          <p:nvPr/>
        </p:nvSpPr>
        <p:spPr>
          <a:xfrm>
            <a:off x="12476488" y="16734030"/>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2" name="TextBox 21"/>
          <p:cNvSpPr txBox="1"/>
          <p:nvPr/>
        </p:nvSpPr>
        <p:spPr>
          <a:xfrm>
            <a:off x="9447299" y="12420165"/>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3" name="TextBox 22"/>
          <p:cNvSpPr txBox="1"/>
          <p:nvPr/>
        </p:nvSpPr>
        <p:spPr>
          <a:xfrm>
            <a:off x="12476489" y="11645863"/>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4" name="TextBox 23"/>
          <p:cNvSpPr txBox="1"/>
          <p:nvPr/>
        </p:nvSpPr>
        <p:spPr>
          <a:xfrm>
            <a:off x="5913461" y="11513101"/>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5" name="TextBox 24"/>
          <p:cNvSpPr txBox="1"/>
          <p:nvPr/>
        </p:nvSpPr>
        <p:spPr>
          <a:xfrm>
            <a:off x="3027266" y="12120282"/>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6" name="TextBox 25"/>
          <p:cNvSpPr txBox="1"/>
          <p:nvPr/>
        </p:nvSpPr>
        <p:spPr>
          <a:xfrm>
            <a:off x="12751903" y="6424934"/>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7" name="TextBox 26"/>
          <p:cNvSpPr txBox="1"/>
          <p:nvPr/>
        </p:nvSpPr>
        <p:spPr>
          <a:xfrm>
            <a:off x="6130354" y="17457432"/>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28" name="TextBox 27"/>
          <p:cNvSpPr txBox="1"/>
          <p:nvPr/>
        </p:nvSpPr>
        <p:spPr>
          <a:xfrm>
            <a:off x="9447298" y="17552144"/>
            <a:ext cx="2031325" cy="3539613"/>
          </a:xfrm>
          <a:prstGeom prst="rect">
            <a:avLst/>
          </a:prstGeom>
          <a:noFill/>
        </p:spPr>
        <p:txBody>
          <a:bodyPr vert="eaVert" wrap="square" rtlCol="0">
            <a:spAutoFit/>
          </a:bodyPr>
          <a:lstStyle/>
          <a:p>
            <a:r>
              <a:rPr lang="en-US" altLang="ko-KR" sz="4000" dirty="0" smtClean="0"/>
              <a:t>To:  </a:t>
            </a:r>
          </a:p>
          <a:p>
            <a:endParaRPr lang="en-US" altLang="ko-KR" sz="4000" dirty="0"/>
          </a:p>
          <a:p>
            <a:r>
              <a:rPr lang="en-US" altLang="ko-KR" sz="4000" dirty="0" smtClean="0"/>
              <a:t>From:   </a:t>
            </a:r>
            <a:endParaRPr lang="ko-KR" altLang="en-US" sz="4000" dirty="0"/>
          </a:p>
        </p:txBody>
      </p:sp>
      <p:sp>
        <p:nvSpPr>
          <p:cNvPr id="3" name="TextBox 2"/>
          <p:cNvSpPr txBox="1"/>
          <p:nvPr/>
        </p:nvSpPr>
        <p:spPr>
          <a:xfrm>
            <a:off x="14894301" y="3235583"/>
            <a:ext cx="1415772" cy="10690135"/>
          </a:xfrm>
          <a:prstGeom prst="rect">
            <a:avLst/>
          </a:prstGeom>
          <a:noFill/>
        </p:spPr>
        <p:txBody>
          <a:bodyPr vert="eaVert" wrap="square" rtlCol="0">
            <a:spAutoFit/>
          </a:bodyPr>
          <a:lstStyle/>
          <a:p>
            <a:r>
              <a:rPr lang="en-US" altLang="ko-KR" sz="8000" dirty="0" smtClean="0">
                <a:solidFill>
                  <a:srgbClr val="990000"/>
                </a:solidFill>
                <a:latin typeface="Myriad Pro" panose="020B0503030403090204" pitchFamily="34" charset="0"/>
              </a:rPr>
              <a:t>Gift name tags</a:t>
            </a:r>
            <a:endParaRPr lang="ko-KR" altLang="en-US" sz="8000" dirty="0">
              <a:solidFill>
                <a:srgbClr val="990000"/>
              </a:solidFill>
              <a:latin typeface="Myriad Pro" panose="020B0503030403090204" pitchFamily="34" charset="0"/>
            </a:endParaRPr>
          </a:p>
        </p:txBody>
      </p:sp>
    </p:spTree>
    <p:extLst>
      <p:ext uri="{BB962C8B-B14F-4D97-AF65-F5344CB8AC3E}">
        <p14:creationId xmlns:p14="http://schemas.microsoft.com/office/powerpoint/2010/main" val="39594176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11293</TotalTime>
  <Words>1309</Words>
  <Application>Microsoft Office PowerPoint</Application>
  <PresentationFormat>Custom</PresentationFormat>
  <Paragraphs>111</Paragraphs>
  <Slides>14</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14</vt:i4>
      </vt:variant>
    </vt:vector>
  </HeadingPairs>
  <TitlesOfParts>
    <vt:vector size="27" baseType="lpstr">
      <vt:lpstr>맑은 고딕</vt:lpstr>
      <vt:lpstr>Arial</vt:lpstr>
      <vt:lpstr>Calibri</vt:lpstr>
      <vt:lpstr>Calibri Light</vt:lpstr>
      <vt:lpstr>Candy Cane (Unregistered)</vt:lpstr>
      <vt:lpstr>Charlemagne Std</vt:lpstr>
      <vt:lpstr>Comic Sans MS</vt:lpstr>
      <vt:lpstr>Hobo Std</vt:lpstr>
      <vt:lpstr>Impact</vt:lpstr>
      <vt:lpstr>Ink Free</vt:lpstr>
      <vt:lpstr>Kristen ITC</vt:lpstr>
      <vt:lpstr>Myriad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Choi Thomas W.</dc:creator>
  <cp:lastModifiedBy>Choi Thomas W.</cp:lastModifiedBy>
  <cp:revision>58</cp:revision>
  <cp:lastPrinted>2019-11-29T07:14:58Z</cp:lastPrinted>
  <dcterms:created xsi:type="dcterms:W3CDTF">2019-11-21T01:33:01Z</dcterms:created>
  <dcterms:modified xsi:type="dcterms:W3CDTF">2019-11-29T15:43:04Z</dcterms:modified>
</cp:coreProperties>
</file>